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4" r:id="rId9"/>
    <p:sldId id="269" r:id="rId10"/>
    <p:sldId id="263" r:id="rId11"/>
    <p:sldId id="267" r:id="rId12"/>
    <p:sldId id="265" r:id="rId13"/>
    <p:sldId id="270" r:id="rId14"/>
    <p:sldId id="271" r:id="rId15"/>
    <p:sldId id="266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C3C"/>
    <a:srgbClr val="FFABC9"/>
    <a:srgbClr val="FF8001"/>
    <a:srgbClr val="FF9900"/>
    <a:srgbClr val="FFDC47"/>
    <a:srgbClr val="FFFF21"/>
    <a:srgbClr val="9900CC"/>
    <a:srgbClr val="D99B01"/>
    <a:srgbClr val="FF66CC"/>
    <a:srgbClr val="FF6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>
      <p:cViewPr>
        <p:scale>
          <a:sx n="66" d="100"/>
          <a:sy n="66" d="100"/>
        </p:scale>
        <p:origin x="1116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1DA168-7501-4193-B580-097F8BB6D59E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96F72D-B246-4D25-A993-3B5910CC4231}">
      <dgm:prSet/>
      <dgm:spPr/>
      <dgm:t>
        <a:bodyPr/>
        <a:lstStyle/>
        <a:p>
          <a:r>
            <a:rPr lang="en-US"/>
            <a:t>Visualize</a:t>
          </a:r>
        </a:p>
      </dgm:t>
    </dgm:pt>
    <dgm:pt modelId="{4FD51C21-3E4F-485B-A2AC-8CCEC0EF6CEA}" type="parTrans" cxnId="{A2FED766-4639-4DA6-AA8B-337D2A03F015}">
      <dgm:prSet/>
      <dgm:spPr/>
      <dgm:t>
        <a:bodyPr/>
        <a:lstStyle/>
        <a:p>
          <a:endParaRPr lang="en-US"/>
        </a:p>
      </dgm:t>
    </dgm:pt>
    <dgm:pt modelId="{A193453E-49E4-4083-A82A-DAADB1340A91}" type="sibTrans" cxnId="{A2FED766-4639-4DA6-AA8B-337D2A03F015}">
      <dgm:prSet/>
      <dgm:spPr/>
      <dgm:t>
        <a:bodyPr/>
        <a:lstStyle/>
        <a:p>
          <a:endParaRPr lang="en-US"/>
        </a:p>
      </dgm:t>
    </dgm:pt>
    <dgm:pt modelId="{9366313B-C0F8-4821-A37D-249293CF733B}">
      <dgm:prSet/>
      <dgm:spPr/>
      <dgm:t>
        <a:bodyPr/>
        <a:lstStyle/>
        <a:p>
          <a:r>
            <a:rPr lang="en-US" dirty="0"/>
            <a:t>Visualize all the crime occurred between 2018 and 2020</a:t>
          </a:r>
        </a:p>
      </dgm:t>
    </dgm:pt>
    <dgm:pt modelId="{3ADA12FC-815D-4D47-BE81-AF2A10F0A671}" type="parTrans" cxnId="{C1BCE4D5-E5C3-4953-A07C-2DA57C6F8601}">
      <dgm:prSet/>
      <dgm:spPr/>
      <dgm:t>
        <a:bodyPr/>
        <a:lstStyle/>
        <a:p>
          <a:endParaRPr lang="en-US"/>
        </a:p>
      </dgm:t>
    </dgm:pt>
    <dgm:pt modelId="{5475B57E-BA86-443D-B40E-9E67F7749CEC}" type="sibTrans" cxnId="{C1BCE4D5-E5C3-4953-A07C-2DA57C6F8601}">
      <dgm:prSet/>
      <dgm:spPr/>
      <dgm:t>
        <a:bodyPr/>
        <a:lstStyle/>
        <a:p>
          <a:endParaRPr lang="en-US"/>
        </a:p>
      </dgm:t>
    </dgm:pt>
    <dgm:pt modelId="{C4E13A90-7D53-499D-8E1B-AAC7AA45EC67}">
      <dgm:prSet/>
      <dgm:spPr/>
      <dgm:t>
        <a:bodyPr/>
        <a:lstStyle/>
        <a:p>
          <a:r>
            <a:rPr lang="en-US"/>
            <a:t>Highlight</a:t>
          </a:r>
        </a:p>
      </dgm:t>
    </dgm:pt>
    <dgm:pt modelId="{42BBEECD-E1B8-497F-B3E2-0E82A9DDCF14}" type="parTrans" cxnId="{1D10987C-0C21-4E81-B1FE-E19E26062B5E}">
      <dgm:prSet/>
      <dgm:spPr/>
      <dgm:t>
        <a:bodyPr/>
        <a:lstStyle/>
        <a:p>
          <a:endParaRPr lang="en-US"/>
        </a:p>
      </dgm:t>
    </dgm:pt>
    <dgm:pt modelId="{BBA747E6-388C-4A63-B318-626D1115A3C6}" type="sibTrans" cxnId="{1D10987C-0C21-4E81-B1FE-E19E26062B5E}">
      <dgm:prSet/>
      <dgm:spPr/>
      <dgm:t>
        <a:bodyPr/>
        <a:lstStyle/>
        <a:p>
          <a:endParaRPr lang="en-US"/>
        </a:p>
      </dgm:t>
    </dgm:pt>
    <dgm:pt modelId="{1A429EBF-E1EE-41D4-B2C9-DAD27B5681F6}">
      <dgm:prSet/>
      <dgm:spPr/>
      <dgm:t>
        <a:bodyPr/>
        <a:lstStyle/>
        <a:p>
          <a:r>
            <a:rPr lang="en-US" dirty="0"/>
            <a:t>Highlight the most crime affected district using choropleth</a:t>
          </a:r>
        </a:p>
      </dgm:t>
    </dgm:pt>
    <dgm:pt modelId="{282B5E19-F6AC-4096-B405-ECECD6232E4A}" type="parTrans" cxnId="{84F4EBC7-4A2E-4742-A176-7A1396581972}">
      <dgm:prSet/>
      <dgm:spPr/>
      <dgm:t>
        <a:bodyPr/>
        <a:lstStyle/>
        <a:p>
          <a:endParaRPr lang="en-US"/>
        </a:p>
      </dgm:t>
    </dgm:pt>
    <dgm:pt modelId="{C68837B2-D55B-4380-843D-89FF3F7E2A4A}" type="sibTrans" cxnId="{84F4EBC7-4A2E-4742-A176-7A1396581972}">
      <dgm:prSet/>
      <dgm:spPr/>
      <dgm:t>
        <a:bodyPr/>
        <a:lstStyle/>
        <a:p>
          <a:endParaRPr lang="en-US"/>
        </a:p>
      </dgm:t>
    </dgm:pt>
    <dgm:pt modelId="{7E8D5724-D80D-4F74-A599-887B37A7C2D7}">
      <dgm:prSet/>
      <dgm:spPr/>
      <dgm:t>
        <a:bodyPr/>
        <a:lstStyle/>
        <a:p>
          <a:r>
            <a:rPr lang="en-US"/>
            <a:t>Find</a:t>
          </a:r>
        </a:p>
      </dgm:t>
    </dgm:pt>
    <dgm:pt modelId="{E23255A6-C51C-4418-A44E-29C137F32CAB}" type="parTrans" cxnId="{2B7DC851-A6BD-434B-BC01-598F04A3DE12}">
      <dgm:prSet/>
      <dgm:spPr/>
      <dgm:t>
        <a:bodyPr/>
        <a:lstStyle/>
        <a:p>
          <a:endParaRPr lang="en-US"/>
        </a:p>
      </dgm:t>
    </dgm:pt>
    <dgm:pt modelId="{9ECD0719-736D-4B41-8EC6-194B642EADA5}" type="sibTrans" cxnId="{2B7DC851-A6BD-434B-BC01-598F04A3DE12}">
      <dgm:prSet/>
      <dgm:spPr/>
      <dgm:t>
        <a:bodyPr/>
        <a:lstStyle/>
        <a:p>
          <a:endParaRPr lang="en-US"/>
        </a:p>
      </dgm:t>
    </dgm:pt>
    <dgm:pt modelId="{3251D406-32D5-479A-89A4-28E4586BAA2E}">
      <dgm:prSet/>
      <dgm:spPr/>
      <dgm:t>
        <a:bodyPr/>
        <a:lstStyle/>
        <a:p>
          <a:r>
            <a:rPr lang="en-US" dirty="0"/>
            <a:t>Find crime occurred areas with minimal police infrastructure</a:t>
          </a:r>
        </a:p>
      </dgm:t>
    </dgm:pt>
    <dgm:pt modelId="{A57B41E3-E152-429D-8AD1-69FE5714CD7B}" type="parTrans" cxnId="{3CD552D9-0BD9-4059-AC6D-1B19BDC7EE29}">
      <dgm:prSet/>
      <dgm:spPr/>
      <dgm:t>
        <a:bodyPr/>
        <a:lstStyle/>
        <a:p>
          <a:endParaRPr lang="en-US"/>
        </a:p>
      </dgm:t>
    </dgm:pt>
    <dgm:pt modelId="{8BE0FBB9-8F81-495F-BDCB-977F9F313936}" type="sibTrans" cxnId="{3CD552D9-0BD9-4059-AC6D-1B19BDC7EE29}">
      <dgm:prSet/>
      <dgm:spPr/>
      <dgm:t>
        <a:bodyPr/>
        <a:lstStyle/>
        <a:p>
          <a:endParaRPr lang="en-US"/>
        </a:p>
      </dgm:t>
    </dgm:pt>
    <dgm:pt modelId="{F2F4A1B5-D444-44C7-8958-75522D5B1A85}">
      <dgm:prSet/>
      <dgm:spPr/>
      <dgm:t>
        <a:bodyPr/>
        <a:lstStyle/>
        <a:p>
          <a:r>
            <a:rPr lang="en-US"/>
            <a:t>Analyse</a:t>
          </a:r>
        </a:p>
      </dgm:t>
    </dgm:pt>
    <dgm:pt modelId="{79A1E9B5-8B30-4E3A-AAF0-AB6DAC58B8C4}" type="parTrans" cxnId="{0DA7C968-3CB0-494F-B7A6-D7621553F9DF}">
      <dgm:prSet/>
      <dgm:spPr/>
      <dgm:t>
        <a:bodyPr/>
        <a:lstStyle/>
        <a:p>
          <a:endParaRPr lang="en-US"/>
        </a:p>
      </dgm:t>
    </dgm:pt>
    <dgm:pt modelId="{95C11227-F873-45C9-915B-F1AF99F889D2}" type="sibTrans" cxnId="{0DA7C968-3CB0-494F-B7A6-D7621553F9DF}">
      <dgm:prSet/>
      <dgm:spPr/>
      <dgm:t>
        <a:bodyPr/>
        <a:lstStyle/>
        <a:p>
          <a:endParaRPr lang="en-US"/>
        </a:p>
      </dgm:t>
    </dgm:pt>
    <dgm:pt modelId="{1A0D1AA6-A19B-4C67-9504-E39034044A8D}">
      <dgm:prSet/>
      <dgm:spPr/>
      <dgm:t>
        <a:bodyPr/>
        <a:lstStyle/>
        <a:p>
          <a:r>
            <a:rPr lang="en-US" dirty="0"/>
            <a:t>Analyze the part of a day that experiences a lot of crimes</a:t>
          </a:r>
        </a:p>
      </dgm:t>
    </dgm:pt>
    <dgm:pt modelId="{79DA7A54-8FB5-4816-ABEF-CD09EADB6ECD}" type="parTrans" cxnId="{4BCA6CB2-115A-4770-8FF5-884EFE931F18}">
      <dgm:prSet/>
      <dgm:spPr/>
      <dgm:t>
        <a:bodyPr/>
        <a:lstStyle/>
        <a:p>
          <a:endParaRPr lang="en-US"/>
        </a:p>
      </dgm:t>
    </dgm:pt>
    <dgm:pt modelId="{34A09DAC-BBF5-48B8-9D64-98047BA93082}" type="sibTrans" cxnId="{4BCA6CB2-115A-4770-8FF5-884EFE931F18}">
      <dgm:prSet/>
      <dgm:spPr/>
      <dgm:t>
        <a:bodyPr/>
        <a:lstStyle/>
        <a:p>
          <a:endParaRPr lang="en-US"/>
        </a:p>
      </dgm:t>
    </dgm:pt>
    <dgm:pt modelId="{28019775-F5DE-4BF4-9244-25F70E075D7A}">
      <dgm:prSet/>
      <dgm:spPr/>
      <dgm:t>
        <a:bodyPr/>
        <a:lstStyle/>
        <a:p>
          <a:r>
            <a:rPr lang="en-US"/>
            <a:t>Rank</a:t>
          </a:r>
        </a:p>
      </dgm:t>
    </dgm:pt>
    <dgm:pt modelId="{EDE71930-A336-43AB-86A5-EEF53181868F}" type="parTrans" cxnId="{FF03EC6C-81D1-4805-A785-D3084E1D0C46}">
      <dgm:prSet/>
      <dgm:spPr/>
      <dgm:t>
        <a:bodyPr/>
        <a:lstStyle/>
        <a:p>
          <a:endParaRPr lang="en-US"/>
        </a:p>
      </dgm:t>
    </dgm:pt>
    <dgm:pt modelId="{E4332DE4-1B04-451E-AB44-C7020E0F86DE}" type="sibTrans" cxnId="{FF03EC6C-81D1-4805-A785-D3084E1D0C46}">
      <dgm:prSet/>
      <dgm:spPr/>
      <dgm:t>
        <a:bodyPr/>
        <a:lstStyle/>
        <a:p>
          <a:endParaRPr lang="en-US"/>
        </a:p>
      </dgm:t>
    </dgm:pt>
    <dgm:pt modelId="{248F786A-DB73-45B3-A993-07F35FB276D3}">
      <dgm:prSet/>
      <dgm:spPr/>
      <dgm:t>
        <a:bodyPr/>
        <a:lstStyle/>
        <a:p>
          <a:r>
            <a:rPr lang="en-US" dirty="0"/>
            <a:t>Rank top three crimes between 2018 and 2020 on a yearly basis</a:t>
          </a:r>
        </a:p>
      </dgm:t>
    </dgm:pt>
    <dgm:pt modelId="{93F6FFBE-A266-4912-A92E-8D4B07969C9A}" type="parTrans" cxnId="{D0FE3444-6C29-4E71-ACDA-54BA0F6D0AFB}">
      <dgm:prSet/>
      <dgm:spPr/>
      <dgm:t>
        <a:bodyPr/>
        <a:lstStyle/>
        <a:p>
          <a:endParaRPr lang="en-US"/>
        </a:p>
      </dgm:t>
    </dgm:pt>
    <dgm:pt modelId="{0F12ED54-0C01-4D53-B728-EAE3F6AF8058}" type="sibTrans" cxnId="{D0FE3444-6C29-4E71-ACDA-54BA0F6D0AFB}">
      <dgm:prSet/>
      <dgm:spPr/>
      <dgm:t>
        <a:bodyPr/>
        <a:lstStyle/>
        <a:p>
          <a:endParaRPr lang="en-US"/>
        </a:p>
      </dgm:t>
    </dgm:pt>
    <dgm:pt modelId="{AEA621FC-D953-4DA2-8C9C-187D47CA6C83}">
      <dgm:prSet/>
      <dgm:spPr/>
      <dgm:t>
        <a:bodyPr/>
        <a:lstStyle/>
        <a:p>
          <a:r>
            <a:rPr lang="en-US"/>
            <a:t>Highlight</a:t>
          </a:r>
        </a:p>
      </dgm:t>
    </dgm:pt>
    <dgm:pt modelId="{15CB3AC3-13CB-4857-B8F7-1EA88D0D5F59}" type="parTrans" cxnId="{A9212E9F-6214-4026-8C22-93A3EEA51F08}">
      <dgm:prSet/>
      <dgm:spPr/>
      <dgm:t>
        <a:bodyPr/>
        <a:lstStyle/>
        <a:p>
          <a:endParaRPr lang="en-US"/>
        </a:p>
      </dgm:t>
    </dgm:pt>
    <dgm:pt modelId="{42A45DC0-9430-488B-AE65-F5E31D9D3E68}" type="sibTrans" cxnId="{A9212E9F-6214-4026-8C22-93A3EEA51F08}">
      <dgm:prSet/>
      <dgm:spPr/>
      <dgm:t>
        <a:bodyPr/>
        <a:lstStyle/>
        <a:p>
          <a:endParaRPr lang="en-US"/>
        </a:p>
      </dgm:t>
    </dgm:pt>
    <dgm:pt modelId="{E60338D6-A9AC-477D-A28D-77295561B1CA}">
      <dgm:prSet/>
      <dgm:spPr/>
      <dgm:t>
        <a:bodyPr/>
        <a:lstStyle/>
        <a:p>
          <a:r>
            <a:rPr lang="en-US" dirty="0"/>
            <a:t>Highlight the street that experiences majority of crime</a:t>
          </a:r>
        </a:p>
      </dgm:t>
    </dgm:pt>
    <dgm:pt modelId="{D6BE1253-C159-40D0-901F-ABA2B2E8C68D}" type="parTrans" cxnId="{F5B7084E-2D5E-4CAB-827A-BA617D8726BB}">
      <dgm:prSet/>
      <dgm:spPr/>
      <dgm:t>
        <a:bodyPr/>
        <a:lstStyle/>
        <a:p>
          <a:endParaRPr lang="en-US"/>
        </a:p>
      </dgm:t>
    </dgm:pt>
    <dgm:pt modelId="{EB524072-7EF9-4AD7-A4A2-DBC4210E8404}" type="sibTrans" cxnId="{F5B7084E-2D5E-4CAB-827A-BA617D8726BB}">
      <dgm:prSet/>
      <dgm:spPr/>
      <dgm:t>
        <a:bodyPr/>
        <a:lstStyle/>
        <a:p>
          <a:endParaRPr lang="en-US"/>
        </a:p>
      </dgm:t>
    </dgm:pt>
    <dgm:pt modelId="{334D37E2-22BC-45D5-8186-C6B176B13E40}" type="pres">
      <dgm:prSet presAssocID="{241DA168-7501-4193-B580-097F8BB6D59E}" presName="Name0" presStyleCnt="0">
        <dgm:presLayoutVars>
          <dgm:dir/>
          <dgm:animLvl val="lvl"/>
          <dgm:resizeHandles val="exact"/>
        </dgm:presLayoutVars>
      </dgm:prSet>
      <dgm:spPr/>
    </dgm:pt>
    <dgm:pt modelId="{E08DF066-F2F4-4FD3-8824-A34FAC30C4F7}" type="pres">
      <dgm:prSet presAssocID="{7296F72D-B246-4D25-A993-3B5910CC4231}" presName="composite" presStyleCnt="0"/>
      <dgm:spPr/>
    </dgm:pt>
    <dgm:pt modelId="{38E6C831-7E80-436B-B1D5-1F191CF75709}" type="pres">
      <dgm:prSet presAssocID="{7296F72D-B246-4D25-A993-3B5910CC4231}" presName="parTx" presStyleLbl="alignNode1" presStyleIdx="0" presStyleCnt="6">
        <dgm:presLayoutVars>
          <dgm:chMax val="0"/>
          <dgm:chPref val="0"/>
        </dgm:presLayoutVars>
      </dgm:prSet>
      <dgm:spPr/>
    </dgm:pt>
    <dgm:pt modelId="{6AB4BD41-78A2-4319-AC68-8F5CE8322E8E}" type="pres">
      <dgm:prSet presAssocID="{7296F72D-B246-4D25-A993-3B5910CC4231}" presName="desTx" presStyleLbl="alignAccFollowNode1" presStyleIdx="0" presStyleCnt="6">
        <dgm:presLayoutVars/>
      </dgm:prSet>
      <dgm:spPr/>
    </dgm:pt>
    <dgm:pt modelId="{38128F3F-8280-4CE1-8B40-2F44318D6A55}" type="pres">
      <dgm:prSet presAssocID="{A193453E-49E4-4083-A82A-DAADB1340A91}" presName="space" presStyleCnt="0"/>
      <dgm:spPr/>
    </dgm:pt>
    <dgm:pt modelId="{926A2FD8-EAA8-4C62-96F5-AE95886C1274}" type="pres">
      <dgm:prSet presAssocID="{C4E13A90-7D53-499D-8E1B-AAC7AA45EC67}" presName="composite" presStyleCnt="0"/>
      <dgm:spPr/>
    </dgm:pt>
    <dgm:pt modelId="{E7DBBB4A-3847-4338-A8EF-EA7B47EE927A}" type="pres">
      <dgm:prSet presAssocID="{C4E13A90-7D53-499D-8E1B-AAC7AA45EC67}" presName="parTx" presStyleLbl="alignNode1" presStyleIdx="1" presStyleCnt="6">
        <dgm:presLayoutVars>
          <dgm:chMax val="0"/>
          <dgm:chPref val="0"/>
        </dgm:presLayoutVars>
      </dgm:prSet>
      <dgm:spPr/>
    </dgm:pt>
    <dgm:pt modelId="{1C1F3AF3-AA80-41BA-836C-0E1AE7050288}" type="pres">
      <dgm:prSet presAssocID="{C4E13A90-7D53-499D-8E1B-AAC7AA45EC67}" presName="desTx" presStyleLbl="alignAccFollowNode1" presStyleIdx="1" presStyleCnt="6">
        <dgm:presLayoutVars/>
      </dgm:prSet>
      <dgm:spPr/>
    </dgm:pt>
    <dgm:pt modelId="{4D618DD9-0497-4A2D-A147-09A10F0262BC}" type="pres">
      <dgm:prSet presAssocID="{BBA747E6-388C-4A63-B318-626D1115A3C6}" presName="space" presStyleCnt="0"/>
      <dgm:spPr/>
    </dgm:pt>
    <dgm:pt modelId="{76C05FA8-9AE1-4C4B-9A22-7B40608303B1}" type="pres">
      <dgm:prSet presAssocID="{7E8D5724-D80D-4F74-A599-887B37A7C2D7}" presName="composite" presStyleCnt="0"/>
      <dgm:spPr/>
    </dgm:pt>
    <dgm:pt modelId="{C7F21820-832C-4B51-ABFD-197D763CE3A4}" type="pres">
      <dgm:prSet presAssocID="{7E8D5724-D80D-4F74-A599-887B37A7C2D7}" presName="parTx" presStyleLbl="alignNode1" presStyleIdx="2" presStyleCnt="6">
        <dgm:presLayoutVars>
          <dgm:chMax val="0"/>
          <dgm:chPref val="0"/>
        </dgm:presLayoutVars>
      </dgm:prSet>
      <dgm:spPr/>
    </dgm:pt>
    <dgm:pt modelId="{E7B4D7F1-6D64-4878-AA61-830D943F3017}" type="pres">
      <dgm:prSet presAssocID="{7E8D5724-D80D-4F74-A599-887B37A7C2D7}" presName="desTx" presStyleLbl="alignAccFollowNode1" presStyleIdx="2" presStyleCnt="6">
        <dgm:presLayoutVars/>
      </dgm:prSet>
      <dgm:spPr/>
    </dgm:pt>
    <dgm:pt modelId="{0902F4E5-4FDB-4507-9340-A2C6B6762AB2}" type="pres">
      <dgm:prSet presAssocID="{9ECD0719-736D-4B41-8EC6-194B642EADA5}" presName="space" presStyleCnt="0"/>
      <dgm:spPr/>
    </dgm:pt>
    <dgm:pt modelId="{81C35FEF-7A4E-4EC8-82B0-200B4CDA28C6}" type="pres">
      <dgm:prSet presAssocID="{F2F4A1B5-D444-44C7-8958-75522D5B1A85}" presName="composite" presStyleCnt="0"/>
      <dgm:spPr/>
    </dgm:pt>
    <dgm:pt modelId="{6E20E215-8FAF-4E05-BB57-CCD88BFB2180}" type="pres">
      <dgm:prSet presAssocID="{F2F4A1B5-D444-44C7-8958-75522D5B1A85}" presName="parTx" presStyleLbl="alignNode1" presStyleIdx="3" presStyleCnt="6">
        <dgm:presLayoutVars>
          <dgm:chMax val="0"/>
          <dgm:chPref val="0"/>
        </dgm:presLayoutVars>
      </dgm:prSet>
      <dgm:spPr/>
    </dgm:pt>
    <dgm:pt modelId="{86677F96-716A-4FE5-A0BE-8BA7DE767CE0}" type="pres">
      <dgm:prSet presAssocID="{F2F4A1B5-D444-44C7-8958-75522D5B1A85}" presName="desTx" presStyleLbl="alignAccFollowNode1" presStyleIdx="3" presStyleCnt="6">
        <dgm:presLayoutVars/>
      </dgm:prSet>
      <dgm:spPr/>
    </dgm:pt>
    <dgm:pt modelId="{811FEEB2-06BF-4F80-80E4-55E1DD383AFF}" type="pres">
      <dgm:prSet presAssocID="{95C11227-F873-45C9-915B-F1AF99F889D2}" presName="space" presStyleCnt="0"/>
      <dgm:spPr/>
    </dgm:pt>
    <dgm:pt modelId="{1C316821-ECC9-4BE0-BA6A-E673A316995A}" type="pres">
      <dgm:prSet presAssocID="{28019775-F5DE-4BF4-9244-25F70E075D7A}" presName="composite" presStyleCnt="0"/>
      <dgm:spPr/>
    </dgm:pt>
    <dgm:pt modelId="{7BF8E29F-4EE0-40A7-A961-631C5BA65401}" type="pres">
      <dgm:prSet presAssocID="{28019775-F5DE-4BF4-9244-25F70E075D7A}" presName="parTx" presStyleLbl="alignNode1" presStyleIdx="4" presStyleCnt="6">
        <dgm:presLayoutVars>
          <dgm:chMax val="0"/>
          <dgm:chPref val="0"/>
        </dgm:presLayoutVars>
      </dgm:prSet>
      <dgm:spPr/>
    </dgm:pt>
    <dgm:pt modelId="{A6E14B9A-A879-4EFA-9071-5867B52D7DDA}" type="pres">
      <dgm:prSet presAssocID="{28019775-F5DE-4BF4-9244-25F70E075D7A}" presName="desTx" presStyleLbl="alignAccFollowNode1" presStyleIdx="4" presStyleCnt="6">
        <dgm:presLayoutVars/>
      </dgm:prSet>
      <dgm:spPr/>
    </dgm:pt>
    <dgm:pt modelId="{AC2CC8F2-B41B-4815-AD17-C45EABB24D8C}" type="pres">
      <dgm:prSet presAssocID="{E4332DE4-1B04-451E-AB44-C7020E0F86DE}" presName="space" presStyleCnt="0"/>
      <dgm:spPr/>
    </dgm:pt>
    <dgm:pt modelId="{35272B37-4ADF-4810-8C75-C44FFA1889EB}" type="pres">
      <dgm:prSet presAssocID="{AEA621FC-D953-4DA2-8C9C-187D47CA6C83}" presName="composite" presStyleCnt="0"/>
      <dgm:spPr/>
    </dgm:pt>
    <dgm:pt modelId="{82CD6823-6054-491D-9630-0D49D2C11D4E}" type="pres">
      <dgm:prSet presAssocID="{AEA621FC-D953-4DA2-8C9C-187D47CA6C83}" presName="parTx" presStyleLbl="alignNode1" presStyleIdx="5" presStyleCnt="6">
        <dgm:presLayoutVars>
          <dgm:chMax val="0"/>
          <dgm:chPref val="0"/>
        </dgm:presLayoutVars>
      </dgm:prSet>
      <dgm:spPr/>
    </dgm:pt>
    <dgm:pt modelId="{71B1D853-060F-4AC8-A0EC-B534D89E48DE}" type="pres">
      <dgm:prSet presAssocID="{AEA621FC-D953-4DA2-8C9C-187D47CA6C83}" presName="desTx" presStyleLbl="alignAccFollowNode1" presStyleIdx="5" presStyleCnt="6">
        <dgm:presLayoutVars/>
      </dgm:prSet>
      <dgm:spPr/>
    </dgm:pt>
  </dgm:ptLst>
  <dgm:cxnLst>
    <dgm:cxn modelId="{A1941413-4469-4B0A-830B-3D180CDBBFC4}" type="presOf" srcId="{AEA621FC-D953-4DA2-8C9C-187D47CA6C83}" destId="{82CD6823-6054-491D-9630-0D49D2C11D4E}" srcOrd="0" destOrd="0" presId="urn:microsoft.com/office/officeart/2016/7/layout/ChevronBlockProcess"/>
    <dgm:cxn modelId="{66E6DF19-9955-4886-A40B-148C5F78B792}" type="presOf" srcId="{C4E13A90-7D53-499D-8E1B-AAC7AA45EC67}" destId="{E7DBBB4A-3847-4338-A8EF-EA7B47EE927A}" srcOrd="0" destOrd="0" presId="urn:microsoft.com/office/officeart/2016/7/layout/ChevronBlockProcess"/>
    <dgm:cxn modelId="{98DA4133-5F7F-4666-B622-A017261AF7AE}" type="presOf" srcId="{E60338D6-A9AC-477D-A28D-77295561B1CA}" destId="{71B1D853-060F-4AC8-A0EC-B534D89E48DE}" srcOrd="0" destOrd="0" presId="urn:microsoft.com/office/officeart/2016/7/layout/ChevronBlockProcess"/>
    <dgm:cxn modelId="{EC061842-0484-41D0-BF8E-0CC2A4D7B3AE}" type="presOf" srcId="{7E8D5724-D80D-4F74-A599-887B37A7C2D7}" destId="{C7F21820-832C-4B51-ABFD-197D763CE3A4}" srcOrd="0" destOrd="0" presId="urn:microsoft.com/office/officeart/2016/7/layout/ChevronBlockProcess"/>
    <dgm:cxn modelId="{D0FE3444-6C29-4E71-ACDA-54BA0F6D0AFB}" srcId="{28019775-F5DE-4BF4-9244-25F70E075D7A}" destId="{248F786A-DB73-45B3-A993-07F35FB276D3}" srcOrd="0" destOrd="0" parTransId="{93F6FFBE-A266-4912-A92E-8D4B07969C9A}" sibTransId="{0F12ED54-0C01-4D53-B728-EAE3F6AF8058}"/>
    <dgm:cxn modelId="{C7678966-F74C-44F6-AEE5-384C35D1FB8C}" type="presOf" srcId="{7296F72D-B246-4D25-A993-3B5910CC4231}" destId="{38E6C831-7E80-436B-B1D5-1F191CF75709}" srcOrd="0" destOrd="0" presId="urn:microsoft.com/office/officeart/2016/7/layout/ChevronBlockProcess"/>
    <dgm:cxn modelId="{A2FED766-4639-4DA6-AA8B-337D2A03F015}" srcId="{241DA168-7501-4193-B580-097F8BB6D59E}" destId="{7296F72D-B246-4D25-A993-3B5910CC4231}" srcOrd="0" destOrd="0" parTransId="{4FD51C21-3E4F-485B-A2AC-8CCEC0EF6CEA}" sibTransId="{A193453E-49E4-4083-A82A-DAADB1340A91}"/>
    <dgm:cxn modelId="{0DA7C968-3CB0-494F-B7A6-D7621553F9DF}" srcId="{241DA168-7501-4193-B580-097F8BB6D59E}" destId="{F2F4A1B5-D444-44C7-8958-75522D5B1A85}" srcOrd="3" destOrd="0" parTransId="{79A1E9B5-8B30-4E3A-AAF0-AB6DAC58B8C4}" sibTransId="{95C11227-F873-45C9-915B-F1AF99F889D2}"/>
    <dgm:cxn modelId="{171BA84A-5BF3-490D-88DC-0E7C0A9AAE5F}" type="presOf" srcId="{3251D406-32D5-479A-89A4-28E4586BAA2E}" destId="{E7B4D7F1-6D64-4878-AA61-830D943F3017}" srcOrd="0" destOrd="0" presId="urn:microsoft.com/office/officeart/2016/7/layout/ChevronBlockProcess"/>
    <dgm:cxn modelId="{FF03EC6C-81D1-4805-A785-D3084E1D0C46}" srcId="{241DA168-7501-4193-B580-097F8BB6D59E}" destId="{28019775-F5DE-4BF4-9244-25F70E075D7A}" srcOrd="4" destOrd="0" parTransId="{EDE71930-A336-43AB-86A5-EEF53181868F}" sibTransId="{E4332DE4-1B04-451E-AB44-C7020E0F86DE}"/>
    <dgm:cxn modelId="{D3021D4D-447A-4D88-AAE7-C8BF9950373E}" type="presOf" srcId="{28019775-F5DE-4BF4-9244-25F70E075D7A}" destId="{7BF8E29F-4EE0-40A7-A961-631C5BA65401}" srcOrd="0" destOrd="0" presId="urn:microsoft.com/office/officeart/2016/7/layout/ChevronBlockProcess"/>
    <dgm:cxn modelId="{F5B7084E-2D5E-4CAB-827A-BA617D8726BB}" srcId="{AEA621FC-D953-4DA2-8C9C-187D47CA6C83}" destId="{E60338D6-A9AC-477D-A28D-77295561B1CA}" srcOrd="0" destOrd="0" parTransId="{D6BE1253-C159-40D0-901F-ABA2B2E8C68D}" sibTransId="{EB524072-7EF9-4AD7-A4A2-DBC4210E8404}"/>
    <dgm:cxn modelId="{2B7DC851-A6BD-434B-BC01-598F04A3DE12}" srcId="{241DA168-7501-4193-B580-097F8BB6D59E}" destId="{7E8D5724-D80D-4F74-A599-887B37A7C2D7}" srcOrd="2" destOrd="0" parTransId="{E23255A6-C51C-4418-A44E-29C137F32CAB}" sibTransId="{9ECD0719-736D-4B41-8EC6-194B642EADA5}"/>
    <dgm:cxn modelId="{64D55355-022B-4D94-907D-24C4FC80DF82}" type="presOf" srcId="{1A429EBF-E1EE-41D4-B2C9-DAD27B5681F6}" destId="{1C1F3AF3-AA80-41BA-836C-0E1AE7050288}" srcOrd="0" destOrd="0" presId="urn:microsoft.com/office/officeart/2016/7/layout/ChevronBlockProcess"/>
    <dgm:cxn modelId="{6EE22157-B487-42BB-89B8-13ADE6694735}" type="presOf" srcId="{241DA168-7501-4193-B580-097F8BB6D59E}" destId="{334D37E2-22BC-45D5-8186-C6B176B13E40}" srcOrd="0" destOrd="0" presId="urn:microsoft.com/office/officeart/2016/7/layout/ChevronBlockProcess"/>
    <dgm:cxn modelId="{1D10987C-0C21-4E81-B1FE-E19E26062B5E}" srcId="{241DA168-7501-4193-B580-097F8BB6D59E}" destId="{C4E13A90-7D53-499D-8E1B-AAC7AA45EC67}" srcOrd="1" destOrd="0" parTransId="{42BBEECD-E1B8-497F-B3E2-0E82A9DDCF14}" sibTransId="{BBA747E6-388C-4A63-B318-626D1115A3C6}"/>
    <dgm:cxn modelId="{1BBED87E-6599-4703-9255-740B27B83D64}" type="presOf" srcId="{1A0D1AA6-A19B-4C67-9504-E39034044A8D}" destId="{86677F96-716A-4FE5-A0BE-8BA7DE767CE0}" srcOrd="0" destOrd="0" presId="urn:microsoft.com/office/officeart/2016/7/layout/ChevronBlockProcess"/>
    <dgm:cxn modelId="{B08C608B-DA1E-40EF-9D43-2EE6E2CEA821}" type="presOf" srcId="{248F786A-DB73-45B3-A993-07F35FB276D3}" destId="{A6E14B9A-A879-4EFA-9071-5867B52D7DDA}" srcOrd="0" destOrd="0" presId="urn:microsoft.com/office/officeart/2016/7/layout/ChevronBlockProcess"/>
    <dgm:cxn modelId="{A9212E9F-6214-4026-8C22-93A3EEA51F08}" srcId="{241DA168-7501-4193-B580-097F8BB6D59E}" destId="{AEA621FC-D953-4DA2-8C9C-187D47CA6C83}" srcOrd="5" destOrd="0" parTransId="{15CB3AC3-13CB-4857-B8F7-1EA88D0D5F59}" sibTransId="{42A45DC0-9430-488B-AE65-F5E31D9D3E68}"/>
    <dgm:cxn modelId="{0A824F9F-48B5-4E14-AB49-39730CC7EEC4}" type="presOf" srcId="{F2F4A1B5-D444-44C7-8958-75522D5B1A85}" destId="{6E20E215-8FAF-4E05-BB57-CCD88BFB2180}" srcOrd="0" destOrd="0" presId="urn:microsoft.com/office/officeart/2016/7/layout/ChevronBlockProcess"/>
    <dgm:cxn modelId="{4BCA6CB2-115A-4770-8FF5-884EFE931F18}" srcId="{F2F4A1B5-D444-44C7-8958-75522D5B1A85}" destId="{1A0D1AA6-A19B-4C67-9504-E39034044A8D}" srcOrd="0" destOrd="0" parTransId="{79DA7A54-8FB5-4816-ABEF-CD09EADB6ECD}" sibTransId="{34A09DAC-BBF5-48B8-9D64-98047BA93082}"/>
    <dgm:cxn modelId="{84F4EBC7-4A2E-4742-A176-7A1396581972}" srcId="{C4E13A90-7D53-499D-8E1B-AAC7AA45EC67}" destId="{1A429EBF-E1EE-41D4-B2C9-DAD27B5681F6}" srcOrd="0" destOrd="0" parTransId="{282B5E19-F6AC-4096-B405-ECECD6232E4A}" sibTransId="{C68837B2-D55B-4380-843D-89FF3F7E2A4A}"/>
    <dgm:cxn modelId="{7D550AD3-9D4A-4658-B630-B25B5D13A3AF}" type="presOf" srcId="{9366313B-C0F8-4821-A37D-249293CF733B}" destId="{6AB4BD41-78A2-4319-AC68-8F5CE8322E8E}" srcOrd="0" destOrd="0" presId="urn:microsoft.com/office/officeart/2016/7/layout/ChevronBlockProcess"/>
    <dgm:cxn modelId="{C1BCE4D5-E5C3-4953-A07C-2DA57C6F8601}" srcId="{7296F72D-B246-4D25-A993-3B5910CC4231}" destId="{9366313B-C0F8-4821-A37D-249293CF733B}" srcOrd="0" destOrd="0" parTransId="{3ADA12FC-815D-4D47-BE81-AF2A10F0A671}" sibTransId="{5475B57E-BA86-443D-B40E-9E67F7749CEC}"/>
    <dgm:cxn modelId="{3CD552D9-0BD9-4059-AC6D-1B19BDC7EE29}" srcId="{7E8D5724-D80D-4F74-A599-887B37A7C2D7}" destId="{3251D406-32D5-479A-89A4-28E4586BAA2E}" srcOrd="0" destOrd="0" parTransId="{A57B41E3-E152-429D-8AD1-69FE5714CD7B}" sibTransId="{8BE0FBB9-8F81-495F-BDCB-977F9F313936}"/>
    <dgm:cxn modelId="{BBA0D29A-BE14-424C-9BF9-DD17D76669D8}" type="presParOf" srcId="{334D37E2-22BC-45D5-8186-C6B176B13E40}" destId="{E08DF066-F2F4-4FD3-8824-A34FAC30C4F7}" srcOrd="0" destOrd="0" presId="urn:microsoft.com/office/officeart/2016/7/layout/ChevronBlockProcess"/>
    <dgm:cxn modelId="{88A79EA1-DDDB-4346-A5D7-3148D929E2A2}" type="presParOf" srcId="{E08DF066-F2F4-4FD3-8824-A34FAC30C4F7}" destId="{38E6C831-7E80-436B-B1D5-1F191CF75709}" srcOrd="0" destOrd="0" presId="urn:microsoft.com/office/officeart/2016/7/layout/ChevronBlockProcess"/>
    <dgm:cxn modelId="{2AE3C7F9-46E6-4533-9F58-35CB7F00D1A3}" type="presParOf" srcId="{E08DF066-F2F4-4FD3-8824-A34FAC30C4F7}" destId="{6AB4BD41-78A2-4319-AC68-8F5CE8322E8E}" srcOrd="1" destOrd="0" presId="urn:microsoft.com/office/officeart/2016/7/layout/ChevronBlockProcess"/>
    <dgm:cxn modelId="{BAECF0E7-926A-4648-A35F-16A14573A9B9}" type="presParOf" srcId="{334D37E2-22BC-45D5-8186-C6B176B13E40}" destId="{38128F3F-8280-4CE1-8B40-2F44318D6A55}" srcOrd="1" destOrd="0" presId="urn:microsoft.com/office/officeart/2016/7/layout/ChevronBlockProcess"/>
    <dgm:cxn modelId="{A2FF31F4-06B5-4A79-A390-8AF0148FE564}" type="presParOf" srcId="{334D37E2-22BC-45D5-8186-C6B176B13E40}" destId="{926A2FD8-EAA8-4C62-96F5-AE95886C1274}" srcOrd="2" destOrd="0" presId="urn:microsoft.com/office/officeart/2016/7/layout/ChevronBlockProcess"/>
    <dgm:cxn modelId="{F60300CC-70F6-472A-8042-0CF083D211AC}" type="presParOf" srcId="{926A2FD8-EAA8-4C62-96F5-AE95886C1274}" destId="{E7DBBB4A-3847-4338-A8EF-EA7B47EE927A}" srcOrd="0" destOrd="0" presId="urn:microsoft.com/office/officeart/2016/7/layout/ChevronBlockProcess"/>
    <dgm:cxn modelId="{92ED5E7E-8DB7-40B9-95E3-0E3560880D63}" type="presParOf" srcId="{926A2FD8-EAA8-4C62-96F5-AE95886C1274}" destId="{1C1F3AF3-AA80-41BA-836C-0E1AE7050288}" srcOrd="1" destOrd="0" presId="urn:microsoft.com/office/officeart/2016/7/layout/ChevronBlockProcess"/>
    <dgm:cxn modelId="{866255A2-3435-4CC1-9B01-AC5443A3EA9F}" type="presParOf" srcId="{334D37E2-22BC-45D5-8186-C6B176B13E40}" destId="{4D618DD9-0497-4A2D-A147-09A10F0262BC}" srcOrd="3" destOrd="0" presId="urn:microsoft.com/office/officeart/2016/7/layout/ChevronBlockProcess"/>
    <dgm:cxn modelId="{0B699217-8B00-481D-9C5B-98CC7DD18A4F}" type="presParOf" srcId="{334D37E2-22BC-45D5-8186-C6B176B13E40}" destId="{76C05FA8-9AE1-4C4B-9A22-7B40608303B1}" srcOrd="4" destOrd="0" presId="urn:microsoft.com/office/officeart/2016/7/layout/ChevronBlockProcess"/>
    <dgm:cxn modelId="{AEF17964-65DE-49D7-9329-C5EAEF409FEE}" type="presParOf" srcId="{76C05FA8-9AE1-4C4B-9A22-7B40608303B1}" destId="{C7F21820-832C-4B51-ABFD-197D763CE3A4}" srcOrd="0" destOrd="0" presId="urn:microsoft.com/office/officeart/2016/7/layout/ChevronBlockProcess"/>
    <dgm:cxn modelId="{415DC3CB-5CA9-490F-9FCA-6EBC29C8354F}" type="presParOf" srcId="{76C05FA8-9AE1-4C4B-9A22-7B40608303B1}" destId="{E7B4D7F1-6D64-4878-AA61-830D943F3017}" srcOrd="1" destOrd="0" presId="urn:microsoft.com/office/officeart/2016/7/layout/ChevronBlockProcess"/>
    <dgm:cxn modelId="{EF393B92-128A-4092-9790-D6130CBBBF76}" type="presParOf" srcId="{334D37E2-22BC-45D5-8186-C6B176B13E40}" destId="{0902F4E5-4FDB-4507-9340-A2C6B6762AB2}" srcOrd="5" destOrd="0" presId="urn:microsoft.com/office/officeart/2016/7/layout/ChevronBlockProcess"/>
    <dgm:cxn modelId="{B7A70EE9-2B5E-4A84-B96C-1E1DCD8CC380}" type="presParOf" srcId="{334D37E2-22BC-45D5-8186-C6B176B13E40}" destId="{81C35FEF-7A4E-4EC8-82B0-200B4CDA28C6}" srcOrd="6" destOrd="0" presId="urn:microsoft.com/office/officeart/2016/7/layout/ChevronBlockProcess"/>
    <dgm:cxn modelId="{1693554A-C3B4-478E-A2B5-9BE53D3A9BE0}" type="presParOf" srcId="{81C35FEF-7A4E-4EC8-82B0-200B4CDA28C6}" destId="{6E20E215-8FAF-4E05-BB57-CCD88BFB2180}" srcOrd="0" destOrd="0" presId="urn:microsoft.com/office/officeart/2016/7/layout/ChevronBlockProcess"/>
    <dgm:cxn modelId="{2497B71F-D4DA-4D1C-BB11-0D79B80CDDA1}" type="presParOf" srcId="{81C35FEF-7A4E-4EC8-82B0-200B4CDA28C6}" destId="{86677F96-716A-4FE5-A0BE-8BA7DE767CE0}" srcOrd="1" destOrd="0" presId="urn:microsoft.com/office/officeart/2016/7/layout/ChevronBlockProcess"/>
    <dgm:cxn modelId="{C4B40E29-EA0A-4435-B11B-26038CF8A530}" type="presParOf" srcId="{334D37E2-22BC-45D5-8186-C6B176B13E40}" destId="{811FEEB2-06BF-4F80-80E4-55E1DD383AFF}" srcOrd="7" destOrd="0" presId="urn:microsoft.com/office/officeart/2016/7/layout/ChevronBlockProcess"/>
    <dgm:cxn modelId="{6110CD84-CE15-4CA8-809E-0E38396AE6C8}" type="presParOf" srcId="{334D37E2-22BC-45D5-8186-C6B176B13E40}" destId="{1C316821-ECC9-4BE0-BA6A-E673A316995A}" srcOrd="8" destOrd="0" presId="urn:microsoft.com/office/officeart/2016/7/layout/ChevronBlockProcess"/>
    <dgm:cxn modelId="{EAF0818D-F6B4-4B69-AC3E-156278DF64F8}" type="presParOf" srcId="{1C316821-ECC9-4BE0-BA6A-E673A316995A}" destId="{7BF8E29F-4EE0-40A7-A961-631C5BA65401}" srcOrd="0" destOrd="0" presId="urn:microsoft.com/office/officeart/2016/7/layout/ChevronBlockProcess"/>
    <dgm:cxn modelId="{C53805B7-94C3-49B0-999F-93C71BF1863D}" type="presParOf" srcId="{1C316821-ECC9-4BE0-BA6A-E673A316995A}" destId="{A6E14B9A-A879-4EFA-9071-5867B52D7DDA}" srcOrd="1" destOrd="0" presId="urn:microsoft.com/office/officeart/2016/7/layout/ChevronBlockProcess"/>
    <dgm:cxn modelId="{DDA146EE-5CEC-4E5D-9ED0-9E37D542B153}" type="presParOf" srcId="{334D37E2-22BC-45D5-8186-C6B176B13E40}" destId="{AC2CC8F2-B41B-4815-AD17-C45EABB24D8C}" srcOrd="9" destOrd="0" presId="urn:microsoft.com/office/officeart/2016/7/layout/ChevronBlockProcess"/>
    <dgm:cxn modelId="{E7FEA2E2-5398-4158-A53C-42A08BCE9616}" type="presParOf" srcId="{334D37E2-22BC-45D5-8186-C6B176B13E40}" destId="{35272B37-4ADF-4810-8C75-C44FFA1889EB}" srcOrd="10" destOrd="0" presId="urn:microsoft.com/office/officeart/2016/7/layout/ChevronBlockProcess"/>
    <dgm:cxn modelId="{BFEECADC-C540-47ED-B805-C87AE155F42F}" type="presParOf" srcId="{35272B37-4ADF-4810-8C75-C44FFA1889EB}" destId="{82CD6823-6054-491D-9630-0D49D2C11D4E}" srcOrd="0" destOrd="0" presId="urn:microsoft.com/office/officeart/2016/7/layout/ChevronBlockProcess"/>
    <dgm:cxn modelId="{5A282D3E-4D0B-42E6-A63A-BDCD9C1B6630}" type="presParOf" srcId="{35272B37-4ADF-4810-8C75-C44FFA1889EB}" destId="{71B1D853-060F-4AC8-A0EC-B534D89E48DE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6C831-7E80-436B-B1D5-1F191CF75709}">
      <dsp:nvSpPr>
        <dsp:cNvPr id="0" name=""/>
        <dsp:cNvSpPr/>
      </dsp:nvSpPr>
      <dsp:spPr>
        <a:xfrm>
          <a:off x="4083" y="451989"/>
          <a:ext cx="1297441" cy="389232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59" tIns="48059" rIns="48059" bIns="480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Visualize</a:t>
          </a:r>
        </a:p>
      </dsp:txBody>
      <dsp:txXfrm>
        <a:off x="120853" y="451989"/>
        <a:ext cx="1063901" cy="389232"/>
      </dsp:txXfrm>
    </dsp:sp>
    <dsp:sp modelId="{6AB4BD41-78A2-4319-AC68-8F5CE8322E8E}">
      <dsp:nvSpPr>
        <dsp:cNvPr id="0" name=""/>
        <dsp:cNvSpPr/>
      </dsp:nvSpPr>
      <dsp:spPr>
        <a:xfrm>
          <a:off x="4083" y="841221"/>
          <a:ext cx="1180671" cy="1338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99" tIns="93299" rIns="93299" bIns="18659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Visualize all the crime occurred between 2018 and 2020</a:t>
          </a:r>
        </a:p>
      </dsp:txBody>
      <dsp:txXfrm>
        <a:off x="4083" y="841221"/>
        <a:ext cx="1180671" cy="1338410"/>
      </dsp:txXfrm>
    </dsp:sp>
    <dsp:sp modelId="{E7DBBB4A-3847-4338-A8EF-EA7B47EE927A}">
      <dsp:nvSpPr>
        <dsp:cNvPr id="0" name=""/>
        <dsp:cNvSpPr/>
      </dsp:nvSpPr>
      <dsp:spPr>
        <a:xfrm>
          <a:off x="1263511" y="451989"/>
          <a:ext cx="1297441" cy="389232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59" tIns="48059" rIns="48059" bIns="480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Highlight</a:t>
          </a:r>
        </a:p>
      </dsp:txBody>
      <dsp:txXfrm>
        <a:off x="1380281" y="451989"/>
        <a:ext cx="1063901" cy="389232"/>
      </dsp:txXfrm>
    </dsp:sp>
    <dsp:sp modelId="{1C1F3AF3-AA80-41BA-836C-0E1AE7050288}">
      <dsp:nvSpPr>
        <dsp:cNvPr id="0" name=""/>
        <dsp:cNvSpPr/>
      </dsp:nvSpPr>
      <dsp:spPr>
        <a:xfrm>
          <a:off x="1263511" y="841221"/>
          <a:ext cx="1180671" cy="1338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99" tIns="93299" rIns="93299" bIns="18659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Highlight the most crime affected district using choropleth</a:t>
          </a:r>
        </a:p>
      </dsp:txBody>
      <dsp:txXfrm>
        <a:off x="1263511" y="841221"/>
        <a:ext cx="1180671" cy="1338410"/>
      </dsp:txXfrm>
    </dsp:sp>
    <dsp:sp modelId="{C7F21820-832C-4B51-ABFD-197D763CE3A4}">
      <dsp:nvSpPr>
        <dsp:cNvPr id="0" name=""/>
        <dsp:cNvSpPr/>
      </dsp:nvSpPr>
      <dsp:spPr>
        <a:xfrm>
          <a:off x="2522939" y="451989"/>
          <a:ext cx="1297441" cy="389232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59" tIns="48059" rIns="48059" bIns="480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Find</a:t>
          </a:r>
        </a:p>
      </dsp:txBody>
      <dsp:txXfrm>
        <a:off x="2639709" y="451989"/>
        <a:ext cx="1063901" cy="389232"/>
      </dsp:txXfrm>
    </dsp:sp>
    <dsp:sp modelId="{E7B4D7F1-6D64-4878-AA61-830D943F3017}">
      <dsp:nvSpPr>
        <dsp:cNvPr id="0" name=""/>
        <dsp:cNvSpPr/>
      </dsp:nvSpPr>
      <dsp:spPr>
        <a:xfrm>
          <a:off x="2522939" y="841221"/>
          <a:ext cx="1180671" cy="1338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99" tIns="93299" rIns="93299" bIns="18659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crime occurred areas with minimal police infrastructure</a:t>
          </a:r>
        </a:p>
      </dsp:txBody>
      <dsp:txXfrm>
        <a:off x="2522939" y="841221"/>
        <a:ext cx="1180671" cy="1338410"/>
      </dsp:txXfrm>
    </dsp:sp>
    <dsp:sp modelId="{6E20E215-8FAF-4E05-BB57-CCD88BFB2180}">
      <dsp:nvSpPr>
        <dsp:cNvPr id="0" name=""/>
        <dsp:cNvSpPr/>
      </dsp:nvSpPr>
      <dsp:spPr>
        <a:xfrm>
          <a:off x="3782367" y="451989"/>
          <a:ext cx="1297441" cy="389232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59" tIns="48059" rIns="48059" bIns="480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Analyse</a:t>
          </a:r>
        </a:p>
      </dsp:txBody>
      <dsp:txXfrm>
        <a:off x="3899137" y="451989"/>
        <a:ext cx="1063901" cy="389232"/>
      </dsp:txXfrm>
    </dsp:sp>
    <dsp:sp modelId="{86677F96-716A-4FE5-A0BE-8BA7DE767CE0}">
      <dsp:nvSpPr>
        <dsp:cNvPr id="0" name=""/>
        <dsp:cNvSpPr/>
      </dsp:nvSpPr>
      <dsp:spPr>
        <a:xfrm>
          <a:off x="3782367" y="841221"/>
          <a:ext cx="1180671" cy="1338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99" tIns="93299" rIns="93299" bIns="18659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Analyze the part of a day that experiences a lot of crimes</a:t>
          </a:r>
        </a:p>
      </dsp:txBody>
      <dsp:txXfrm>
        <a:off x="3782367" y="841221"/>
        <a:ext cx="1180671" cy="1338410"/>
      </dsp:txXfrm>
    </dsp:sp>
    <dsp:sp modelId="{7BF8E29F-4EE0-40A7-A961-631C5BA65401}">
      <dsp:nvSpPr>
        <dsp:cNvPr id="0" name=""/>
        <dsp:cNvSpPr/>
      </dsp:nvSpPr>
      <dsp:spPr>
        <a:xfrm>
          <a:off x="5041795" y="451989"/>
          <a:ext cx="1297441" cy="389232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59" tIns="48059" rIns="48059" bIns="480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Rank</a:t>
          </a:r>
        </a:p>
      </dsp:txBody>
      <dsp:txXfrm>
        <a:off x="5158565" y="451989"/>
        <a:ext cx="1063901" cy="389232"/>
      </dsp:txXfrm>
    </dsp:sp>
    <dsp:sp modelId="{A6E14B9A-A879-4EFA-9071-5867B52D7DDA}">
      <dsp:nvSpPr>
        <dsp:cNvPr id="0" name=""/>
        <dsp:cNvSpPr/>
      </dsp:nvSpPr>
      <dsp:spPr>
        <a:xfrm>
          <a:off x="5041795" y="841221"/>
          <a:ext cx="1180671" cy="1338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99" tIns="93299" rIns="93299" bIns="18659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Rank top three crimes between 2018 and 2020 on a yearly basis</a:t>
          </a:r>
        </a:p>
      </dsp:txBody>
      <dsp:txXfrm>
        <a:off x="5041795" y="841221"/>
        <a:ext cx="1180671" cy="1338410"/>
      </dsp:txXfrm>
    </dsp:sp>
    <dsp:sp modelId="{82CD6823-6054-491D-9630-0D49D2C11D4E}">
      <dsp:nvSpPr>
        <dsp:cNvPr id="0" name=""/>
        <dsp:cNvSpPr/>
      </dsp:nvSpPr>
      <dsp:spPr>
        <a:xfrm>
          <a:off x="6301222" y="451989"/>
          <a:ext cx="1297441" cy="389232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59" tIns="48059" rIns="48059" bIns="480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Highlight</a:t>
          </a:r>
        </a:p>
      </dsp:txBody>
      <dsp:txXfrm>
        <a:off x="6417992" y="451989"/>
        <a:ext cx="1063901" cy="389232"/>
      </dsp:txXfrm>
    </dsp:sp>
    <dsp:sp modelId="{71B1D853-060F-4AC8-A0EC-B534D89E48DE}">
      <dsp:nvSpPr>
        <dsp:cNvPr id="0" name=""/>
        <dsp:cNvSpPr/>
      </dsp:nvSpPr>
      <dsp:spPr>
        <a:xfrm>
          <a:off x="6301222" y="841221"/>
          <a:ext cx="1180671" cy="1338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99" tIns="93299" rIns="93299" bIns="18659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Highlight the street that experiences majority of crime</a:t>
          </a:r>
        </a:p>
      </dsp:txBody>
      <dsp:txXfrm>
        <a:off x="6301222" y="841221"/>
        <a:ext cx="1180671" cy="133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24EB-5B8D-45A7-8504-C378B96667A9}" type="datetimeFigureOut">
              <a:rPr lang="en-GB" smtClean="0"/>
              <a:t>10/01/2022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7D533-1A88-4A16-A9B7-7A3B63F23E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24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52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57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30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43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32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4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01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01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4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5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993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9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116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47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D533-1A88-4A16-A9B7-7A3B63F23E9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52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4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9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3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6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7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0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027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5" r:id="rId6"/>
    <p:sldLayoutId id="2147483780" r:id="rId7"/>
    <p:sldLayoutId id="2147483781" r:id="rId8"/>
    <p:sldLayoutId id="2147483782" r:id="rId9"/>
    <p:sldLayoutId id="2147483784" r:id="rId10"/>
    <p:sldLayoutId id="214748378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98388E5-7C49-49BF-B90A-CDE7D6A6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7A3B68-AB0A-4E7E-91A4-43CA57889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9845" y="881166"/>
            <a:ext cx="3845112" cy="1428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4000" cap="none" dirty="0"/>
              <a:t>Spatial </a:t>
            </a:r>
            <a:r>
              <a:rPr lang="en-US" sz="4000" dirty="0"/>
              <a:t>Analysis of Crime Rates in San </a:t>
            </a:r>
            <a:r>
              <a:rPr lang="en-US" sz="4000" cap="none" dirty="0"/>
              <a:t>Francisco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1CF1429-F104-494D-9AC3-9CBB601E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390153" y="211911"/>
            <a:ext cx="3603594" cy="4497129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F6A1761-21AB-4DE0-A28E-3776B0EE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58242">
            <a:off x="597998" y="363036"/>
            <a:ext cx="3419408" cy="4359633"/>
          </a:xfrm>
          <a:custGeom>
            <a:avLst/>
            <a:gdLst>
              <a:gd name="connsiteX0" fmla="*/ 4188629 w 4957370"/>
              <a:gd name="connsiteY0" fmla="*/ 0 h 6320484"/>
              <a:gd name="connsiteX1" fmla="*/ 4218585 w 4957370"/>
              <a:gd name="connsiteY1" fmla="*/ 18617 h 6320484"/>
              <a:gd name="connsiteX2" fmla="*/ 4220262 w 4957370"/>
              <a:gd name="connsiteY2" fmla="*/ 50299 h 6320484"/>
              <a:gd name="connsiteX3" fmla="*/ 4223340 w 4957370"/>
              <a:gd name="connsiteY3" fmla="*/ 51687 h 6320484"/>
              <a:gd name="connsiteX4" fmla="*/ 4243015 w 4957370"/>
              <a:gd name="connsiteY4" fmla="*/ 81229 h 6320484"/>
              <a:gd name="connsiteX5" fmla="*/ 4227211 w 4957370"/>
              <a:gd name="connsiteY5" fmla="*/ 140805 h 6320484"/>
              <a:gd name="connsiteX6" fmla="*/ 4226312 w 4957370"/>
              <a:gd name="connsiteY6" fmla="*/ 164608 h 6320484"/>
              <a:gd name="connsiteX7" fmla="*/ 4231135 w 4957370"/>
              <a:gd name="connsiteY7" fmla="*/ 255748 h 6320484"/>
              <a:gd name="connsiteX8" fmla="*/ 4235510 w 4957370"/>
              <a:gd name="connsiteY8" fmla="*/ 301854 h 6320484"/>
              <a:gd name="connsiteX9" fmla="*/ 4235520 w 4957370"/>
              <a:gd name="connsiteY9" fmla="*/ 330419 h 6320484"/>
              <a:gd name="connsiteX10" fmla="*/ 4235310 w 4957370"/>
              <a:gd name="connsiteY10" fmla="*/ 334637 h 6320484"/>
              <a:gd name="connsiteX11" fmla="*/ 4247536 w 4957370"/>
              <a:gd name="connsiteY11" fmla="*/ 565646 h 6320484"/>
              <a:gd name="connsiteX12" fmla="*/ 4249754 w 4957370"/>
              <a:gd name="connsiteY12" fmla="*/ 570256 h 6320484"/>
              <a:gd name="connsiteX13" fmla="*/ 4250202 w 4957370"/>
              <a:gd name="connsiteY13" fmla="*/ 594123 h 6320484"/>
              <a:gd name="connsiteX14" fmla="*/ 4249459 w 4957370"/>
              <a:gd name="connsiteY14" fmla="*/ 602017 h 6320484"/>
              <a:gd name="connsiteX15" fmla="*/ 4255354 w 4957370"/>
              <a:gd name="connsiteY15" fmla="*/ 713404 h 6320484"/>
              <a:gd name="connsiteX16" fmla="*/ 4257508 w 4957370"/>
              <a:gd name="connsiteY16" fmla="*/ 714073 h 6320484"/>
              <a:gd name="connsiteX17" fmla="*/ 4265497 w 4957370"/>
              <a:gd name="connsiteY17" fmla="*/ 749513 h 6320484"/>
              <a:gd name="connsiteX18" fmla="*/ 4271401 w 4957370"/>
              <a:gd name="connsiteY18" fmla="*/ 847749 h 6320484"/>
              <a:gd name="connsiteX19" fmla="*/ 4277600 w 4957370"/>
              <a:gd name="connsiteY19" fmla="*/ 905577 h 6320484"/>
              <a:gd name="connsiteX20" fmla="*/ 4284143 w 4957370"/>
              <a:gd name="connsiteY20" fmla="*/ 926055 h 6320484"/>
              <a:gd name="connsiteX21" fmla="*/ 4290465 w 4957370"/>
              <a:gd name="connsiteY21" fmla="*/ 955655 h 6320484"/>
              <a:gd name="connsiteX22" fmla="*/ 4293246 w 4957370"/>
              <a:gd name="connsiteY22" fmla="*/ 982888 h 6320484"/>
              <a:gd name="connsiteX23" fmla="*/ 4298563 w 4957370"/>
              <a:gd name="connsiteY23" fmla="*/ 993803 h 6320484"/>
              <a:gd name="connsiteX24" fmla="*/ 4540105 w 4957370"/>
              <a:gd name="connsiteY24" fmla="*/ 1009893 h 6320484"/>
              <a:gd name="connsiteX25" fmla="*/ 4911733 w 4957370"/>
              <a:gd name="connsiteY25" fmla="*/ 1030269 h 6320484"/>
              <a:gd name="connsiteX26" fmla="*/ 4939495 w 4957370"/>
              <a:gd name="connsiteY26" fmla="*/ 1052023 h 6320484"/>
              <a:gd name="connsiteX27" fmla="*/ 4937728 w 4957370"/>
              <a:gd name="connsiteY27" fmla="*/ 1083700 h 6320484"/>
              <a:gd name="connsiteX28" fmla="*/ 4940638 w 4957370"/>
              <a:gd name="connsiteY28" fmla="*/ 1085413 h 6320484"/>
              <a:gd name="connsiteX29" fmla="*/ 4956995 w 4957370"/>
              <a:gd name="connsiteY29" fmla="*/ 1116915 h 6320484"/>
              <a:gd name="connsiteX30" fmla="*/ 4934827 w 4957370"/>
              <a:gd name="connsiteY30" fmla="*/ 1174426 h 6320484"/>
              <a:gd name="connsiteX31" fmla="*/ 4931354 w 4957370"/>
              <a:gd name="connsiteY31" fmla="*/ 1197992 h 6320484"/>
              <a:gd name="connsiteX32" fmla="*/ 4926270 w 4957370"/>
              <a:gd name="connsiteY32" fmla="*/ 1289117 h 6320484"/>
              <a:gd name="connsiteX33" fmla="*/ 4925623 w 4957370"/>
              <a:gd name="connsiteY33" fmla="*/ 1335426 h 6320484"/>
              <a:gd name="connsiteX34" fmla="*/ 4922537 w 4957370"/>
              <a:gd name="connsiteY34" fmla="*/ 1363823 h 6320484"/>
              <a:gd name="connsiteX35" fmla="*/ 4921871 w 4957370"/>
              <a:gd name="connsiteY35" fmla="*/ 1367995 h 6320484"/>
              <a:gd name="connsiteX36" fmla="*/ 4908988 w 4957370"/>
              <a:gd name="connsiteY36" fmla="*/ 1598968 h 6320484"/>
              <a:gd name="connsiteX37" fmla="*/ 4910694 w 4957370"/>
              <a:gd name="connsiteY37" fmla="*/ 1603791 h 6320484"/>
              <a:gd name="connsiteX38" fmla="*/ 4908552 w 4957370"/>
              <a:gd name="connsiteY38" fmla="*/ 1627566 h 6320484"/>
              <a:gd name="connsiteX39" fmla="*/ 4906959 w 4957370"/>
              <a:gd name="connsiteY39" fmla="*/ 1635333 h 6320484"/>
              <a:gd name="connsiteX40" fmla="*/ 4900747 w 4957370"/>
              <a:gd name="connsiteY40" fmla="*/ 1746703 h 6320484"/>
              <a:gd name="connsiteX41" fmla="*/ 4902815 w 4957370"/>
              <a:gd name="connsiteY41" fmla="*/ 1747601 h 6320484"/>
              <a:gd name="connsiteX42" fmla="*/ 4906917 w 4957370"/>
              <a:gd name="connsiteY42" fmla="*/ 1783698 h 6320484"/>
              <a:gd name="connsiteX43" fmla="*/ 4902139 w 4957370"/>
              <a:gd name="connsiteY43" fmla="*/ 1881995 h 6320484"/>
              <a:gd name="connsiteX44" fmla="*/ 4902035 w 4957370"/>
              <a:gd name="connsiteY44" fmla="*/ 1940154 h 6320484"/>
              <a:gd name="connsiteX45" fmla="*/ 4906319 w 4957370"/>
              <a:gd name="connsiteY45" fmla="*/ 1961221 h 6320484"/>
              <a:gd name="connsiteX46" fmla="*/ 4909396 w 4957370"/>
              <a:gd name="connsiteY46" fmla="*/ 1991332 h 6320484"/>
              <a:gd name="connsiteX47" fmla="*/ 4918176 w 4957370"/>
              <a:gd name="connsiteY47" fmla="*/ 2043680 h 6320484"/>
              <a:gd name="connsiteX48" fmla="*/ 4920444 w 4957370"/>
              <a:gd name="connsiteY48" fmla="*/ 2093780 h 6320484"/>
              <a:gd name="connsiteX49" fmla="*/ 4919568 w 4957370"/>
              <a:gd name="connsiteY49" fmla="*/ 2127331 h 6320484"/>
              <a:gd name="connsiteX50" fmla="*/ 4919107 w 4957370"/>
              <a:gd name="connsiteY50" fmla="*/ 2132180 h 6320484"/>
              <a:gd name="connsiteX51" fmla="*/ 4910026 w 4957370"/>
              <a:gd name="connsiteY51" fmla="*/ 2171984 h 6320484"/>
              <a:gd name="connsiteX52" fmla="*/ 4913276 w 4957370"/>
              <a:gd name="connsiteY52" fmla="*/ 2175920 h 6320484"/>
              <a:gd name="connsiteX53" fmla="*/ 4916106 w 4957370"/>
              <a:gd name="connsiteY53" fmla="*/ 2188707 h 6320484"/>
              <a:gd name="connsiteX54" fmla="*/ 4911385 w 4957370"/>
              <a:gd name="connsiteY54" fmla="*/ 2199268 h 6320484"/>
              <a:gd name="connsiteX55" fmla="*/ 4901244 w 4957370"/>
              <a:gd name="connsiteY55" fmla="*/ 2249378 h 6320484"/>
              <a:gd name="connsiteX56" fmla="*/ 4890393 w 4957370"/>
              <a:gd name="connsiteY56" fmla="*/ 2322907 h 6320484"/>
              <a:gd name="connsiteX57" fmla="*/ 4885532 w 4957370"/>
              <a:gd name="connsiteY57" fmla="*/ 2333841 h 6320484"/>
              <a:gd name="connsiteX58" fmla="*/ 4871165 w 4957370"/>
              <a:gd name="connsiteY58" fmla="*/ 2405746 h 6320484"/>
              <a:gd name="connsiteX59" fmla="*/ 4867465 w 4957370"/>
              <a:gd name="connsiteY59" fmla="*/ 2443689 h 6320484"/>
              <a:gd name="connsiteX60" fmla="*/ 4871110 w 4957370"/>
              <a:gd name="connsiteY60" fmla="*/ 2448134 h 6320484"/>
              <a:gd name="connsiteX61" fmla="*/ 4869467 w 4957370"/>
              <a:gd name="connsiteY61" fmla="*/ 2459306 h 6320484"/>
              <a:gd name="connsiteX62" fmla="*/ 4869877 w 4957370"/>
              <a:gd name="connsiteY62" fmla="*/ 2462358 h 6320484"/>
              <a:gd name="connsiteX63" fmla="*/ 4871382 w 4957370"/>
              <a:gd name="connsiteY63" fmla="*/ 2479770 h 6320484"/>
              <a:gd name="connsiteX64" fmla="*/ 4859960 w 4957370"/>
              <a:gd name="connsiteY64" fmla="*/ 2514583 h 6320484"/>
              <a:gd name="connsiteX65" fmla="*/ 4857909 w 4957370"/>
              <a:gd name="connsiteY65" fmla="*/ 2514709 h 6320484"/>
              <a:gd name="connsiteX66" fmla="*/ 4849446 w 4957370"/>
              <a:gd name="connsiteY66" fmla="*/ 2666439 h 6320484"/>
              <a:gd name="connsiteX67" fmla="*/ 4858101 w 4957370"/>
              <a:gd name="connsiteY67" fmla="*/ 2690544 h 6320484"/>
              <a:gd name="connsiteX68" fmla="*/ 4860369 w 4957370"/>
              <a:gd name="connsiteY68" fmla="*/ 2740646 h 6320484"/>
              <a:gd name="connsiteX69" fmla="*/ 4859492 w 4957370"/>
              <a:gd name="connsiteY69" fmla="*/ 2774197 h 6320484"/>
              <a:gd name="connsiteX70" fmla="*/ 4859032 w 4957370"/>
              <a:gd name="connsiteY70" fmla="*/ 2779045 h 6320484"/>
              <a:gd name="connsiteX71" fmla="*/ 4849950 w 4957370"/>
              <a:gd name="connsiteY71" fmla="*/ 2818850 h 6320484"/>
              <a:gd name="connsiteX72" fmla="*/ 4853201 w 4957370"/>
              <a:gd name="connsiteY72" fmla="*/ 2822786 h 6320484"/>
              <a:gd name="connsiteX73" fmla="*/ 4856030 w 4957370"/>
              <a:gd name="connsiteY73" fmla="*/ 2835573 h 6320484"/>
              <a:gd name="connsiteX74" fmla="*/ 4851309 w 4957370"/>
              <a:gd name="connsiteY74" fmla="*/ 2846133 h 6320484"/>
              <a:gd name="connsiteX75" fmla="*/ 4841168 w 4957370"/>
              <a:gd name="connsiteY75" fmla="*/ 2896246 h 6320484"/>
              <a:gd name="connsiteX76" fmla="*/ 4833868 w 4957370"/>
              <a:gd name="connsiteY76" fmla="*/ 2945711 h 6320484"/>
              <a:gd name="connsiteX77" fmla="*/ 4778020 w 4957370"/>
              <a:gd name="connsiteY77" fmla="*/ 3999577 h 6320484"/>
              <a:gd name="connsiteX78" fmla="*/ 4765288 w 4957370"/>
              <a:gd name="connsiteY78" fmla="*/ 4252632 h 6320484"/>
              <a:gd name="connsiteX79" fmla="*/ 4754250 w 4957370"/>
              <a:gd name="connsiteY79" fmla="*/ 4414955 h 6320484"/>
              <a:gd name="connsiteX80" fmla="*/ 4663870 w 4957370"/>
              <a:gd name="connsiteY80" fmla="*/ 6050064 h 6320484"/>
              <a:gd name="connsiteX81" fmla="*/ 4669145 w 4957370"/>
              <a:gd name="connsiteY81" fmla="*/ 6086684 h 6320484"/>
              <a:gd name="connsiteX82" fmla="*/ 4672665 w 4957370"/>
              <a:gd name="connsiteY82" fmla="*/ 6121067 h 6320484"/>
              <a:gd name="connsiteX83" fmla="*/ 4675485 w 4957370"/>
              <a:gd name="connsiteY83" fmla="*/ 6221142 h 6320484"/>
              <a:gd name="connsiteX84" fmla="*/ 4657006 w 4957370"/>
              <a:gd name="connsiteY84" fmla="*/ 6255466 h 6320484"/>
              <a:gd name="connsiteX85" fmla="*/ 4652373 w 4957370"/>
              <a:gd name="connsiteY85" fmla="*/ 6258160 h 6320484"/>
              <a:gd name="connsiteX86" fmla="*/ 4648931 w 4957370"/>
              <a:gd name="connsiteY86" fmla="*/ 6320461 h 6320484"/>
              <a:gd name="connsiteX87" fmla="*/ 732080 w 4957370"/>
              <a:gd name="connsiteY87" fmla="*/ 6068362 h 6320484"/>
              <a:gd name="connsiteX88" fmla="*/ 423039 w 4957370"/>
              <a:gd name="connsiteY88" fmla="*/ 6051307 h 6320484"/>
              <a:gd name="connsiteX89" fmla="*/ 427345 w 4957370"/>
              <a:gd name="connsiteY89" fmla="*/ 6011137 h 6320484"/>
              <a:gd name="connsiteX90" fmla="*/ 431547 w 4957370"/>
              <a:gd name="connsiteY90" fmla="*/ 6004548 h 6320484"/>
              <a:gd name="connsiteX91" fmla="*/ 431815 w 4957370"/>
              <a:gd name="connsiteY91" fmla="*/ 6001808 h 6320484"/>
              <a:gd name="connsiteX92" fmla="*/ 432084 w 4957370"/>
              <a:gd name="connsiteY92" fmla="*/ 5999067 h 6320484"/>
              <a:gd name="connsiteX93" fmla="*/ 432619 w 4957370"/>
              <a:gd name="connsiteY93" fmla="*/ 5993584 h 6320484"/>
              <a:gd name="connsiteX94" fmla="*/ 432305 w 4957370"/>
              <a:gd name="connsiteY94" fmla="*/ 5987694 h 6320484"/>
              <a:gd name="connsiteX95" fmla="*/ 431724 w 4957370"/>
              <a:gd name="connsiteY95" fmla="*/ 5984546 h 6320484"/>
              <a:gd name="connsiteX96" fmla="*/ 431991 w 4957370"/>
              <a:gd name="connsiteY96" fmla="*/ 5981803 h 6320484"/>
              <a:gd name="connsiteX97" fmla="*/ 431677 w 4957370"/>
              <a:gd name="connsiteY97" fmla="*/ 5975914 h 6320484"/>
              <a:gd name="connsiteX98" fmla="*/ 431096 w 4957370"/>
              <a:gd name="connsiteY98" fmla="*/ 5972765 h 6320484"/>
              <a:gd name="connsiteX99" fmla="*/ 430469 w 4957370"/>
              <a:gd name="connsiteY99" fmla="*/ 5960984 h 6320484"/>
              <a:gd name="connsiteX100" fmla="*/ 429887 w 4957370"/>
              <a:gd name="connsiteY100" fmla="*/ 5957836 h 6320484"/>
              <a:gd name="connsiteX101" fmla="*/ 430154 w 4957370"/>
              <a:gd name="connsiteY101" fmla="*/ 5955094 h 6320484"/>
              <a:gd name="connsiteX102" fmla="*/ 428725 w 4957370"/>
              <a:gd name="connsiteY102" fmla="*/ 5951537 h 6320484"/>
              <a:gd name="connsiteX103" fmla="*/ 434114 w 4957370"/>
              <a:gd name="connsiteY103" fmla="*/ 5888089 h 6320484"/>
              <a:gd name="connsiteX104" fmla="*/ 456311 w 4957370"/>
              <a:gd name="connsiteY104" fmla="*/ 5468000 h 6320484"/>
              <a:gd name="connsiteX105" fmla="*/ 270548 w 4957370"/>
              <a:gd name="connsiteY105" fmla="*/ 5477940 h 6320484"/>
              <a:gd name="connsiteX106" fmla="*/ 270475 w 4957370"/>
              <a:gd name="connsiteY106" fmla="*/ 5437540 h 6320484"/>
              <a:gd name="connsiteX107" fmla="*/ 273938 w 4957370"/>
              <a:gd name="connsiteY107" fmla="*/ 5430534 h 6320484"/>
              <a:gd name="connsiteX108" fmla="*/ 273907 w 4957370"/>
              <a:gd name="connsiteY108" fmla="*/ 5427782 h 6320484"/>
              <a:gd name="connsiteX109" fmla="*/ 273878 w 4957370"/>
              <a:gd name="connsiteY109" fmla="*/ 5425027 h 6320484"/>
              <a:gd name="connsiteX110" fmla="*/ 273815 w 4957370"/>
              <a:gd name="connsiteY110" fmla="*/ 5419519 h 6320484"/>
              <a:gd name="connsiteX111" fmla="*/ 272865 w 4957370"/>
              <a:gd name="connsiteY111" fmla="*/ 5413698 h 6320484"/>
              <a:gd name="connsiteX112" fmla="*/ 271945 w 4957370"/>
              <a:gd name="connsiteY112" fmla="*/ 5410631 h 6320484"/>
              <a:gd name="connsiteX113" fmla="*/ 271914 w 4957370"/>
              <a:gd name="connsiteY113" fmla="*/ 5407876 h 6320484"/>
              <a:gd name="connsiteX114" fmla="*/ 270963 w 4957370"/>
              <a:gd name="connsiteY114" fmla="*/ 5402055 h 6320484"/>
              <a:gd name="connsiteX115" fmla="*/ 270045 w 4957370"/>
              <a:gd name="connsiteY115" fmla="*/ 5398988 h 6320484"/>
              <a:gd name="connsiteX116" fmla="*/ 268144 w 4957370"/>
              <a:gd name="connsiteY116" fmla="*/ 5387344 h 6320484"/>
              <a:gd name="connsiteX117" fmla="*/ 267225 w 4957370"/>
              <a:gd name="connsiteY117" fmla="*/ 5384278 h 6320484"/>
              <a:gd name="connsiteX118" fmla="*/ 267193 w 4957370"/>
              <a:gd name="connsiteY118" fmla="*/ 5381523 h 6320484"/>
              <a:gd name="connsiteX119" fmla="*/ 265387 w 4957370"/>
              <a:gd name="connsiteY119" fmla="*/ 5378142 h 6320484"/>
              <a:gd name="connsiteX120" fmla="*/ 263868 w 4957370"/>
              <a:gd name="connsiteY120" fmla="*/ 5314483 h 6320484"/>
              <a:gd name="connsiteX121" fmla="*/ 192698 w 4957370"/>
              <a:gd name="connsiteY121" fmla="*/ 4040419 h 6320484"/>
              <a:gd name="connsiteX122" fmla="*/ 0 w 4957370"/>
              <a:gd name="connsiteY122" fmla="*/ 208389 h 6320484"/>
              <a:gd name="connsiteX123" fmla="*/ 2990554 w 4957370"/>
              <a:gd name="connsiteY123" fmla="*/ 54813 h 6320484"/>
              <a:gd name="connsiteX124" fmla="*/ 3816982 w 4957370"/>
              <a:gd name="connsiteY124" fmla="*/ 20020 h 63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" descr="Black fingerprints with one red fingerprint">
            <a:extLst>
              <a:ext uri="{FF2B5EF4-FFF2-40B4-BE49-F238E27FC236}">
                <a16:creationId xmlns:a16="http://schemas.microsoft.com/office/drawing/2014/main" id="{4F23300D-2F20-479F-A9B0-826C211E94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3000"/>
          </a:blip>
          <a:srcRect r="21566" b="-1"/>
          <a:stretch/>
        </p:blipFill>
        <p:spPr>
          <a:xfrm rot="21358242">
            <a:off x="597468" y="364230"/>
            <a:ext cx="3419408" cy="4359633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70EE2C1-1650-4F94-B141-E57DC2EB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84931">
            <a:off x="555820" y="360811"/>
            <a:ext cx="3125723" cy="3643532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0A91793-0277-492A-B660-A4552523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86505">
            <a:off x="1489382" y="-149921"/>
            <a:ext cx="333596" cy="113726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4AB576D-6365-43AE-BA89-60F933D6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924296" y="902877"/>
            <a:ext cx="3074622" cy="3804663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9845" y="3029865"/>
            <a:ext cx="3845112" cy="142875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1400" dirty="0"/>
              <a:t>Project Submitted By: </a:t>
            </a:r>
          </a:p>
          <a:p>
            <a:pPr indent="-228600"/>
            <a:r>
              <a:rPr lang="en-US" sz="1400" dirty="0"/>
              <a:t>Santhosh Kumar Jayavel (20250813)</a:t>
            </a:r>
          </a:p>
          <a:p>
            <a:pPr indent="-228600"/>
            <a:r>
              <a:rPr lang="en-US" sz="1400" dirty="0"/>
              <a:t>Module: CS621B Spatial Databases</a:t>
            </a:r>
          </a:p>
          <a:p>
            <a:pPr indent="-228600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0C0AB3B-14AF-4E0B-92A4-F7495D78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DB5358C-A561-4943-BBB3-CDC3507AD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40F6DC1-46F8-41D0-B1D7-A9A74063C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6890566-2D0D-4AB7-9AE3-0379756F0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6CA593C-08F1-4E69-96C9-0912DAF5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F17820-388C-4167-96E4-1114C0CCC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5"/>
    </mc:Choice>
    <mc:Fallback>
      <p:transition spd="slow" advTm="11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074223" y="-199049"/>
            <a:ext cx="4070555" cy="543636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029595" y="-216354"/>
            <a:ext cx="4162349" cy="5448439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36685" y="3787628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E4B54E4-E6C7-45AF-A2CB-EFD3D288A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9" y="704616"/>
            <a:ext cx="5039265" cy="3583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79342B-F807-4C46-85AD-3C89C7811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932" y="1655520"/>
            <a:ext cx="1061436" cy="1068935"/>
          </a:xfrm>
          <a:prstGeom prst="rect">
            <a:avLst/>
          </a:prstGeom>
        </p:spPr>
      </p:pic>
      <p:sp>
        <p:nvSpPr>
          <p:cNvPr id="28" name="Title 4">
            <a:extLst>
              <a:ext uri="{FF2B5EF4-FFF2-40B4-BE49-F238E27FC236}">
                <a16:creationId xmlns:a16="http://schemas.microsoft.com/office/drawing/2014/main" id="{56F63C5B-F0BB-412B-B874-6D4743F52EFC}"/>
              </a:ext>
            </a:extLst>
          </p:cNvPr>
          <p:cNvSpPr txBox="1">
            <a:spLocks/>
          </p:cNvSpPr>
          <p:nvPr/>
        </p:nvSpPr>
        <p:spPr>
          <a:xfrm>
            <a:off x="4858546" y="551457"/>
            <a:ext cx="4069080" cy="27196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10000"/>
              </a:lnSpc>
              <a:spcAft>
                <a:spcPts val="600"/>
              </a:spcAft>
            </a:pPr>
            <a:r>
              <a:rPr lang="en-US" sz="3800" dirty="0"/>
              <a:t>Analyze the part of a day that experiences a lot of crimes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A4A7810-C254-471A-A8BB-C9407B0C7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14"/>
    </mc:Choice>
    <mc:Fallback>
      <p:transition spd="slow" advTm="34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074223" y="-199049"/>
            <a:ext cx="4070555" cy="543636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029595" y="-216354"/>
            <a:ext cx="4162349" cy="5448439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D25A82-7B13-48FA-A0D7-887DC5FE2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80000">
            <a:off x="623268" y="738164"/>
            <a:ext cx="4967430" cy="3417785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4744856" y="613616"/>
            <a:ext cx="4069080" cy="27196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10000"/>
              </a:lnSpc>
              <a:spcAft>
                <a:spcPts val="600"/>
              </a:spcAft>
            </a:pPr>
            <a:r>
              <a:rPr lang="en-US" sz="3800" dirty="0"/>
              <a:t>Analyze the part of a day that experiences a lot of crimes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36685" y="3787628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3DB2D7-E63B-481D-8FD7-CE3B92DA4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8"/>
    </mc:Choice>
    <mc:Fallback>
      <p:transition spd="slow" advTm="26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3361255" y="358826"/>
            <a:ext cx="5558489" cy="420907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3985478" y="-336264"/>
            <a:ext cx="4321922" cy="5596059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259313" y="472270"/>
            <a:ext cx="3338349" cy="34307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600" dirty="0"/>
              <a:t>Rank top three crimes between 2018 and 2020 on a yearly basis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8232251" y="-335504"/>
            <a:ext cx="333596" cy="15437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E679F1-2095-434D-89AD-27980FB9E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432">
            <a:off x="3594452" y="593004"/>
            <a:ext cx="5102896" cy="38108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7224D4-6C37-4756-9C1D-3A605E2EB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15"/>
    </mc:Choice>
    <mc:Fallback>
      <p:transition spd="slow" advTm="2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074223" y="-199049"/>
            <a:ext cx="4070555" cy="543636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029595" y="-216354"/>
            <a:ext cx="4162349" cy="5448439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8DE7A-F8E5-40C0-A907-49353CEF6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80000">
            <a:off x="596034" y="706269"/>
            <a:ext cx="5018857" cy="3626012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5331900" y="1636504"/>
            <a:ext cx="3531079" cy="2313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n-US" sz="3600" dirty="0"/>
              <a:t>Highlight t</a:t>
            </a:r>
            <a:r>
              <a:rPr lang="en-GB" sz="3600" dirty="0"/>
              <a:t>he street that experiences majority of crime</a:t>
            </a:r>
            <a:endParaRPr lang="en-US" sz="36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36685" y="3787628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D37690-878F-4D40-A111-9BA65C522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9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5"/>
    </mc:Choice>
    <mc:Fallback>
      <p:transition spd="slow" advTm="23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074223" y="-199049"/>
            <a:ext cx="4070555" cy="543636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9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029595" y="-216354"/>
            <a:ext cx="4162349" cy="5448439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F9631-EBE2-427F-8FA9-357EC877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80000">
            <a:off x="625785" y="660933"/>
            <a:ext cx="4967430" cy="3693863"/>
          </a:xfrm>
          <a:prstGeom prst="rect">
            <a:avLst/>
          </a:prstGeom>
        </p:spPr>
      </p:pic>
      <p:sp>
        <p:nvSpPr>
          <p:cNvPr id="35" name="Freeform: Shape 21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36685" y="3787628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25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itle 4">
            <a:extLst>
              <a:ext uri="{FF2B5EF4-FFF2-40B4-BE49-F238E27FC236}">
                <a16:creationId xmlns:a16="http://schemas.microsoft.com/office/drawing/2014/main" id="{CE5C52BF-A3D5-417C-B91D-28DD1776E633}"/>
              </a:ext>
            </a:extLst>
          </p:cNvPr>
          <p:cNvSpPr txBox="1">
            <a:spLocks/>
          </p:cNvSpPr>
          <p:nvPr/>
        </p:nvSpPr>
        <p:spPr>
          <a:xfrm>
            <a:off x="5228775" y="1636504"/>
            <a:ext cx="3531079" cy="2313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n-US" sz="3600" dirty="0"/>
              <a:t>Highlight t</a:t>
            </a:r>
            <a:r>
              <a:rPr lang="en-GB" sz="3600" dirty="0"/>
              <a:t>he street that experiences majority of crime</a:t>
            </a:r>
            <a:endParaRPr lang="en-US" sz="3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DB51E1-A6C4-4448-9399-3BEC4E7D4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5"/>
    </mc:Choice>
    <mc:Fallback>
      <p:transition spd="slow" advTm="1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38" y="382771"/>
            <a:ext cx="8381149" cy="40701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80229" y="-1684994"/>
            <a:ext cx="3900276" cy="818736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884EF1A5-92E0-4029-B4DF-4DE2C57D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8414" y="308080"/>
            <a:ext cx="3624294" cy="3624294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3CADAEC0-413A-494C-B8B3-83914AFAD5AF}"/>
              </a:ext>
            </a:extLst>
          </p:cNvPr>
          <p:cNvSpPr txBox="1">
            <a:spLocks/>
          </p:cNvSpPr>
          <p:nvPr/>
        </p:nvSpPr>
        <p:spPr>
          <a:xfrm>
            <a:off x="1759226" y="2880360"/>
            <a:ext cx="6202017" cy="1692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>
              <a:spcAft>
                <a:spcPts val="600"/>
              </a:spcAft>
            </a:pPr>
            <a:r>
              <a:rPr lang="en-US" sz="5400"/>
              <a:t>Thank You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555499" y="-292844"/>
            <a:ext cx="348442" cy="1417688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5AFA4D-7AB6-4FAC-A9CD-88753A19E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9"/>
    </mc:Choice>
    <mc:Fallback>
      <p:transition spd="slow" advTm="1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53EAB712-B5E9-4BA5-AFCE-42BA51EF3BF2}"/>
              </a:ext>
            </a:extLst>
          </p:cNvPr>
          <p:cNvSpPr txBox="1">
            <a:spLocks/>
          </p:cNvSpPr>
          <p:nvPr/>
        </p:nvSpPr>
        <p:spPr>
          <a:xfrm>
            <a:off x="4852764" y="155912"/>
            <a:ext cx="3774429" cy="14338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Crime Overview in San Francisco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585202" y="248727"/>
            <a:ext cx="3669552" cy="43784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555916" y="220360"/>
            <a:ext cx="3740932" cy="4412362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5D883-B984-4001-85E9-6987DF88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20419">
            <a:off x="828312" y="535662"/>
            <a:ext cx="3190794" cy="3764948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18D294F2-1F0C-4E84-A308-690FB02A9B91}"/>
              </a:ext>
            </a:extLst>
          </p:cNvPr>
          <p:cNvSpPr txBox="1">
            <a:spLocks/>
          </p:cNvSpPr>
          <p:nvPr/>
        </p:nvSpPr>
        <p:spPr>
          <a:xfrm>
            <a:off x="4820502" y="1808225"/>
            <a:ext cx="3774429" cy="263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1200" dirty="0"/>
              <a:t>San Francisco has been experiencing a rapid increase in the crime rate due to increasing immigration, wealth disparity, and racism.</a:t>
            </a:r>
          </a:p>
          <a:p>
            <a:pPr>
              <a:lnSpc>
                <a:spcPct val="110000"/>
              </a:lnSpc>
            </a:pPr>
            <a:r>
              <a:rPr lang="en-GB" sz="1200" dirty="0"/>
              <a:t>San Francisco has become the first city in the US to declare an emergency to tackle increasing levels of crimes, directing extra funds for programmes aimed at reducing criminal activities.</a:t>
            </a:r>
            <a:endParaRPr lang="en-US" sz="12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95167" y="3987456"/>
            <a:ext cx="333596" cy="1241356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757173-0C57-4A62-B3DB-3A0B9D92F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95"/>
    </mc:Choice>
    <mc:Fallback>
      <p:transition spd="slow" advTm="2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9247" y="163285"/>
            <a:ext cx="5226013" cy="4980215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323" y="284583"/>
            <a:ext cx="5008587" cy="4868247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5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hoto of a city at the time">
            <a:extLst>
              <a:ext uri="{FF2B5EF4-FFF2-40B4-BE49-F238E27FC236}">
                <a16:creationId xmlns:a16="http://schemas.microsoft.com/office/drawing/2014/main" id="{C297ABB3-7178-4CDF-BF57-45E23B26AE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l="15907" r="15418" b="-1"/>
          <a:stretch/>
        </p:blipFill>
        <p:spPr>
          <a:xfrm>
            <a:off x="343387" y="284583"/>
            <a:ext cx="5008588" cy="4868247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54DB0E7-F62D-432E-AE48-D3A0DDB20FCE}"/>
              </a:ext>
            </a:extLst>
          </p:cNvPr>
          <p:cNvSpPr txBox="1">
            <a:spLocks/>
          </p:cNvSpPr>
          <p:nvPr/>
        </p:nvSpPr>
        <p:spPr>
          <a:xfrm>
            <a:off x="4449906" y="510777"/>
            <a:ext cx="4179744" cy="1437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Problem Statement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347552" y="88950"/>
            <a:ext cx="333596" cy="1401290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7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9C871-D898-4606-948A-82B000C3CBD1}"/>
              </a:ext>
            </a:extLst>
          </p:cNvPr>
          <p:cNvSpPr txBox="1"/>
          <p:nvPr/>
        </p:nvSpPr>
        <p:spPr>
          <a:xfrm>
            <a:off x="5699747" y="2174349"/>
            <a:ext cx="2585259" cy="256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/>
              <a:t>San Francisco Police Department aims to strengthen its operations and infrastructure facilities to reduce crime rates by uncovering crime patterns.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1F82A9-C88C-4EB2-BD93-06082582E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9"/>
    </mc:Choice>
    <mc:Fallback>
      <p:transition spd="slow" advTm="12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C4DE24-776A-4DE1-9B7B-57990B518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714375" y="188342"/>
            <a:ext cx="7715250" cy="1048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dirty="0"/>
              <a:t>Analysis Overview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89CB0F-957B-4E09-8745-C430A7CB9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CD00BF-8848-473B-ADBC-BF80FEA51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5E2A72B-D1F8-48BE-B216-88F0BFC9E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101765-86B4-4CB4-A325-1DFD0C741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E5F090-39E3-4E59-992D-D893A3EF0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724C5A8-72E1-44C0-BD07-E2EAEFEE5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23879"/>
              </p:ext>
            </p:extLst>
          </p:nvPr>
        </p:nvGraphicFramePr>
        <p:xfrm>
          <a:off x="812006" y="1350110"/>
          <a:ext cx="7617619" cy="2631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0AE207-C920-482C-BF85-DB2427F24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30"/>
    </mc:Choice>
    <mc:Fallback>
      <p:transition spd="slow" advTm="47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860347" y="527549"/>
            <a:ext cx="7715249" cy="658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Visualize crime data points in San Francisco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745385" y="1799725"/>
            <a:ext cx="3759730" cy="28294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294805" y="1405424"/>
            <a:ext cx="2661902" cy="3612763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594371" y="1695436"/>
            <a:ext cx="3759730" cy="28294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5139564" y="1313556"/>
            <a:ext cx="2686076" cy="3591842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64E34D-5977-436B-9A82-C31C8E17F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5B90D12-FCCE-4166-BE8A-C94B28202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61AE8F8-0F31-4647-8F7E-A3BF41FA2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EBA181-FD15-4BE6-B234-DF61F4E36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95A71E-836A-40CF-8189-CA4E1297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1013">
            <a:off x="7717605" y="3891590"/>
            <a:ext cx="348442" cy="13290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66976-6A32-4652-B440-D03A677F1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620">
            <a:off x="4771535" y="1821185"/>
            <a:ext cx="3468381" cy="2514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23629-60B4-47C4-92F9-95771C2F9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37" y="1943733"/>
            <a:ext cx="3487839" cy="249432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538380-85B4-4886-93A8-04F02373E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5"/>
    </mc:Choice>
    <mc:Fallback>
      <p:transition spd="slow" advTm="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458" y="0"/>
            <a:ext cx="6011713" cy="4719228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61" y="0"/>
            <a:ext cx="5790973" cy="4603150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4735C5-F28A-478E-9CE5-488FF993F2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t="2767" r="-3" b="-3"/>
          <a:stretch/>
        </p:blipFill>
        <p:spPr>
          <a:xfrm>
            <a:off x="414906" y="10"/>
            <a:ext cx="5790972" cy="4603140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6205878" y="406324"/>
            <a:ext cx="2996631" cy="2588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10000"/>
              </a:lnSpc>
              <a:spcAft>
                <a:spcPts val="600"/>
              </a:spcAft>
            </a:pPr>
            <a:r>
              <a:rPr lang="en-US" sz="30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Highlight the most crime affected district using choropleth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498476" y="-186296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56E884-321E-4A94-8900-ED276EB5E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15"/>
    </mc:Choice>
    <mc:Fallback>
      <p:transition spd="slow" advTm="28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378420" y="388123"/>
            <a:ext cx="5059998" cy="399888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994005" y="-68165"/>
            <a:ext cx="3830495" cy="4892200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91603" y="3776697"/>
            <a:ext cx="333596" cy="136774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BA40F999-0BD8-404D-9082-3976A87D5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42460">
            <a:off x="507110" y="552836"/>
            <a:ext cx="4802616" cy="3548419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04087BD2-61FC-4D91-986B-20CB24158254}"/>
              </a:ext>
            </a:extLst>
          </p:cNvPr>
          <p:cNvSpPr txBox="1">
            <a:spLocks/>
          </p:cNvSpPr>
          <p:nvPr/>
        </p:nvSpPr>
        <p:spPr>
          <a:xfrm>
            <a:off x="5745518" y="891995"/>
            <a:ext cx="2996631" cy="2588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10000"/>
              </a:lnSpc>
              <a:spcAft>
                <a:spcPts val="600"/>
              </a:spcAft>
            </a:pPr>
            <a:r>
              <a:rPr lang="en-US" sz="30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Highlight the most crime affected district using choropleth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8BE642-1139-40DA-94A8-8EBCFD607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90"/>
    </mc:Choice>
    <mc:Fallback>
      <p:transition spd="slow" advTm="2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458" y="0"/>
            <a:ext cx="6011713" cy="4719228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61" y="0"/>
            <a:ext cx="5790973" cy="4603150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50BA2-0575-4607-9D1D-39B9F1296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r="12253" b="2"/>
          <a:stretch/>
        </p:blipFill>
        <p:spPr>
          <a:xfrm>
            <a:off x="414906" y="10"/>
            <a:ext cx="5790972" cy="4603140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498476" y="-186296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itle 4">
            <a:extLst>
              <a:ext uri="{FF2B5EF4-FFF2-40B4-BE49-F238E27FC236}">
                <a16:creationId xmlns:a16="http://schemas.microsoft.com/office/drawing/2014/main" id="{C6554718-D7CB-4D41-BAB3-B9434DC02305}"/>
              </a:ext>
            </a:extLst>
          </p:cNvPr>
          <p:cNvSpPr txBox="1">
            <a:spLocks/>
          </p:cNvSpPr>
          <p:nvPr/>
        </p:nvSpPr>
        <p:spPr>
          <a:xfrm>
            <a:off x="5046950" y="551507"/>
            <a:ext cx="3794592" cy="3132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10000"/>
              </a:lnSpc>
              <a:spcAft>
                <a:spcPts val="600"/>
              </a:spcAft>
            </a:pPr>
            <a:r>
              <a:rPr lang="en-US" sz="3800" dirty="0"/>
              <a:t>Find crime </a:t>
            </a:r>
          </a:p>
          <a:p>
            <a:pPr lvl="0" algn="r">
              <a:lnSpc>
                <a:spcPct val="110000"/>
              </a:lnSpc>
              <a:spcAft>
                <a:spcPts val="600"/>
              </a:spcAft>
            </a:pPr>
            <a:r>
              <a:rPr lang="en-US" sz="3800" dirty="0"/>
              <a:t>occurred areas with minimal police infrastructure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5432DE-60AF-4029-91E0-02103A2C3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98"/>
    </mc:Choice>
    <mc:Fallback>
      <p:transition spd="slow" advTm="35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074223" y="-199049"/>
            <a:ext cx="4070555" cy="543636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029595" y="-216354"/>
            <a:ext cx="4162349" cy="5448439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EEF48-AFE2-4B33-B68D-CD97608941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694"/>
          <a:stretch/>
        </p:blipFill>
        <p:spPr>
          <a:xfrm rot="43080000">
            <a:off x="601353" y="705687"/>
            <a:ext cx="5041525" cy="3626012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064EE56-B5CC-4EFD-BA6C-0AA34B0C300C}"/>
              </a:ext>
            </a:extLst>
          </p:cNvPr>
          <p:cNvSpPr txBox="1">
            <a:spLocks/>
          </p:cNvSpPr>
          <p:nvPr/>
        </p:nvSpPr>
        <p:spPr>
          <a:xfrm>
            <a:off x="5133034" y="724932"/>
            <a:ext cx="3794592" cy="3132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10000"/>
              </a:lnSpc>
              <a:spcAft>
                <a:spcPts val="600"/>
              </a:spcAft>
            </a:pPr>
            <a:r>
              <a:rPr lang="en-US" sz="3800" dirty="0"/>
              <a:t>Find crime </a:t>
            </a:r>
          </a:p>
          <a:p>
            <a:pPr lvl="0" algn="r">
              <a:lnSpc>
                <a:spcPct val="110000"/>
              </a:lnSpc>
              <a:spcAft>
                <a:spcPts val="600"/>
              </a:spcAft>
            </a:pPr>
            <a:r>
              <a:rPr lang="en-US" sz="3800" dirty="0"/>
              <a:t>occurred areas with minimal police infrastructure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36685" y="3787628"/>
            <a:ext cx="333596" cy="140129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827" y="4791195"/>
            <a:ext cx="268562" cy="276724"/>
            <a:chOff x="4135740" y="1795926"/>
            <a:chExt cx="558732" cy="57571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D52B97C-DEFE-4938-893C-C35D49453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25"/>
    </mc:Choice>
    <mc:Fallback>
      <p:transition spd="slow" advTm="3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2565</TotalTime>
  <Words>281</Words>
  <Application>Microsoft Office PowerPoint</Application>
  <PresentationFormat>On-screen Show (16:9)</PresentationFormat>
  <Paragraphs>50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Franklin Gothic Heavy</vt:lpstr>
      <vt:lpstr>Times New Roman</vt:lpstr>
      <vt:lpstr>StreetscapeVTI</vt:lpstr>
      <vt:lpstr>Spatial Analysis of Crime Rates in San Francisco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Santhosh</cp:lastModifiedBy>
  <cp:revision>366</cp:revision>
  <dcterms:created xsi:type="dcterms:W3CDTF">2013-08-21T19:17:07Z</dcterms:created>
  <dcterms:modified xsi:type="dcterms:W3CDTF">2022-01-10T21:47:11Z</dcterms:modified>
</cp:coreProperties>
</file>